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2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Предлог: маленькое слово с большой ролью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Служебное слово, которое точно связывает смысл в предложении.
</a:t>
            </a:r>
            <a:endParaRPr lang="en-US" sz="472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предлоги помогают речи
</a:t>
            </a:r>
            <a:endParaRPr lang="en-US" sz="2221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не называют предметы и действия, но помогают словам в предложении быть связанными и понятными. Без них трудно точно указать место, время, причину или цель.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предлог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9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— это неизменяемое служебное слово. Оно не называет предмет, признак или действие и не отвечает на вопросы кто? что? что делает?
</a:t>
            </a:r>
            <a:endParaRPr lang="en-US" sz="1539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обычно стоят перед существительными и местоимениями: в парке, у меня, с братом. Они помогают соединять слова по смыслу и уточнять отношения между ними.
</a:t>
            </a:r>
            <a:endParaRPr lang="en-US" sz="1461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предлогов можно точно показать, где, когда, с кем, почему и зачем происходит действие. Поэтому они очень важны для точной и грамотной речи.
</a:t>
            </a:r>
            <a:endParaRPr lang="en-US" sz="1497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722228"/>
            <a:ext cx="3982500" cy="15871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 предлогов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смысловые отношения выражают предлоги в предложении.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предлоговый тип может выражать разные отношения, а значение всегда определяется контекстом предложения.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учебной темы «Предлог»; примеры подобраны для школьного уровня
</a:t>
            </a:r>
            <a:endParaRPr lang="en-US" sz="1371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Предлоги, которые показывают место и движение
</a:t>
            </a:r>
            <a:endParaRPr lang="en-US" sz="2522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предмет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в, на, под, над, около и между помогают описать расположение предметов. Они отвечают на вопрос, где именно находится объект по отношению к другим предметам.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к, от и из показывают направление движения. Например: идти к школе, выйти из дома, отойти от окна. Такие формы делают описание точным и наглядным.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он движется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предлоги встречаются чаще всего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предлоги особенно заметны в обычных фразах, поэтому они часто встречаются в устной и письменной речи.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связана с тем, что эти предлоги нужны для описания самых обычных действий, мест и связей между словами.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 теме «Предлог»; значения на диаграмме условные, для наглядности
</a:t>
            </a:r>
            <a:endParaRPr lang="en-US" sz="1153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времени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223952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понедельник
</a:t>
            </a:r>
            <a:pPr algn="ctr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в помогает назвать точный момент события. Он часто используется, когда нужно указать день, час или конкретный период, связанный с действием.
</a:t>
            </a:r>
            <a:endParaRPr lang="en-US" sz="1027" dirty="0"/>
          </a:p>
        </p:txBody>
      </p:sp>
      <p:sp>
        <p:nvSpPr>
          <p:cNvPr id="9" name="Text 2"/>
          <p:cNvSpPr txBox="1"/>
          <p:nvPr/>
        </p:nvSpPr>
        <p:spPr>
          <a:xfrm>
            <a:off x="3800575" y="977249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после показывает, что одно событие происходит позже другого. Он помогает выстроить последовательность действий в рассказе, сообщении или ответе на уроке.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
</a:t>
            </a:r>
            <a:endParaRPr lang="en-US" sz="911" dirty="0"/>
          </a:p>
        </p:txBody>
      </p:sp>
      <p:sp>
        <p:nvSpPr>
          <p:cNvPr id="10" name="Text 3"/>
          <p:cNvSpPr txBox="1"/>
          <p:nvPr/>
        </p:nvSpPr>
        <p:spPr>
          <a:xfrm>
            <a:off x="541067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перемены
</a:t>
            </a:r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во время обозначает промежуток, внутри которого происходит действие. Такие предлоги делают речь точнее и помогают не перепутать порядок событий.
</a:t>
            </a:r>
            <a:endParaRPr lang="en-US" sz="959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предлог в предложении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отличить предлог от других слов и не ошибиться при разборе.
</a:t>
            </a:r>
            <a:endParaRPr lang="en-US" sz="1455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71330"/>
            <a:ext cx="754800" cy="6038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причины и цели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события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причины объясняют, почему что-то произошло: из-за дождя, от холода, благодаря помощи. Они помогают назвать источник действия или состояния.
</a:t>
            </a:r>
            <a:endParaRPr lang="en-US" sz="1338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делается
</a:t>
            </a:r>
            <a:pPr algn="ctr" indent="0" marL="0">
              <a:lnSpc>
                <a:spcPct val="100000"/>
              </a:lnSpc>
              <a:buNone/>
            </a:pPr>
            <a:r>
              <a:rPr lang="en-US" sz="129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цели показывают намерение: для работы, ради победы, с целью проверки. Они отвечают на вопрос, ради какой задачи совершается действие.
</a:t>
            </a:r>
            <a:endParaRPr lang="en-US" sz="1298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ситуации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предлоги часто встречаются в рассказах о школе: подготовиться для проекта, опоздать из-за транспорта, стараться ради результата. Это делает речь точной и понятной.
</a:t>
            </a:r>
            <a:endParaRPr lang="en-US" sz="1227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 повседневные дела
</a:t>
            </a:r>
            <a:pPr algn="ctr" indent="0" marL="0">
              <a:lnSpc>
                <a:spcPct val="100000"/>
              </a:lnSpc>
              <a:buNone/>
            </a:pPr>
            <a:r>
              <a:rPr lang="en-US" sz="130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9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спорте и обычной жизни предлоги причины и цели помогают объяснить поступки и события. С их помощью легче передать мотив, цель и результат действий.
</a:t>
            </a:r>
            <a:endParaRPr lang="en-US" sz="130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220" y="1128900"/>
            <a:ext cx="4354760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какими падежами употребляются предлоги
</a:t>
            </a:r>
            <a:endParaRPr lang="en-US" sz="2804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подсказывает форму зависимого слова, поэтому знание связи с падежами помогает писать без ошибок.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учебной темы «Предлог»; примеры соответствуют школьной программе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запомнить, какой падеж нужен после разных предлогов.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Непроизводные и производные предлоги
</a:t>
            </a:r>
            <a:endParaRPr lang="en-US" sz="2247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Непроизводные предлоги состоят из одного короткого слова и не связаны по форме с другими частями речи: в, на, к, с, по, у. Они часто встречаются в простых предложениях.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предлоги образовались от других слов и стали служебными: вокруг, благодаря, вследствие, несмотря на. Они уточняют отношения между словами и помогают передать более точный смысл.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Омонимия: когда слово похоже на предлог
</a:t>
            </a:r>
            <a:endParaRPr lang="en-US" sz="2959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звучат как предлоги, но в предложении могут быть наречием или существительным. Поэтому важно смотреть не только на форму, но и на роль слова в тексте.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связывает другие слова и требует падежной формы, перед нами предлог. Например, в сочетании рядом с домом оно помогает назвать место и относится к зависимому слову.
</a:t>
            </a:r>
            <a:endParaRPr lang="en-US" sz="1598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отвечает на вопрос и не зависит от существительного, оно уже не предлог. В фразе рядом стоял дом это слово обозначает признак действия и пишется по-другому.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проверить, можно ли убрать слово без потери связи между частями предложения. Если смысл связи изменяется, слово, скорее всего, является предлогом.
</a:t>
            </a:r>
            <a:endParaRPr lang="en-US" sz="1577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предложной конструкции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видно, что предлог всегда работает вместе с зависимым словом и не употребляется самостоятельно.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примеры показывают одинаковую модель: предлог + форма слова. Именно предлог задаёт связь и значение конструкции.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составлен по учебным примерам по теме «Предлог»; дата не требуется.
</a:t>
            </a:r>
            <a:endParaRPr lang="en-US" sz="1363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 предлогами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пропуск предлога там, где он необходим для связи слов. Из-за этого предложение звучит не по-русски или становится неполным.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лишний предлог или неверный выбор падежа. Такие неточности особенно заметны в письменных работах, когда нужно точно передать смысл.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связана с похожими формами: ученик путает предлог с частью слова или выбирает привычный вариант вместо грамматически правильного. Помогает внимательная проверка всего словосочетания.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880357"/>
            <a:ext cx="3982500" cy="1270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пишутся предлоги и похожие слова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 основные способы написания предлогов: через дефис, раздельно и слитно.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зависит от строения слова и его роли в предложении: важно различать самостоятельный предлог и сочетание слов.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Орфографические правила русского языка; школьные примеры по теме предлогов.
</a:t>
            </a:r>
            <a:endParaRPr lang="en-US" sz="1366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 устойчивых сочетаниях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выражениях предлог связан с определённым словом почти как по шаблону: принять участие в конкурсе, говорить по телефону, жить в городе. Это нужно запоминать.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сочетания нельзя свободно менять без ошибки или странного звучания. Если заменить предлог, фраза может стать неправильной или потерять привычный смысл.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речи устойчивые сочетания особенно полезны, потому что помогают строить точные ответы, рассказы и описания. Они делают речь более естественной и аккуратной.
</a:t>
            </a:r>
            <a:endParaRPr lang="en-US" sz="1588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полезно учить слова не по одному, а вместе с предлогом. Так легче запомнить правильную форму и использовать её без сомнений.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и выбери нужный предлог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определить значение предлога, подобрать падеж и избежать ошибки в сочетании слов.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09809" y="181000"/>
            <a:ext cx="4033682" cy="47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4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ученика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194250"/>
            <a:ext cx="4034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дороге в школу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1721375"/>
            <a:ext cx="4034700" cy="10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ученик идёт в школу, сидит за партой и ждёт у входа друзей. Эти предлоги помогают точно описать место и направление движения.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37150" y="2967231"/>
            <a:ext cx="4034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537150" y="3489574"/>
            <a:ext cx="4034700" cy="10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можно гулять после занятий, вернуться из кружка и прийти домой к вечеру. Такие фразы показывают, как предлоги связывают речь с обычной жизнью.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предлоги меняют смысл фразы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действие может описывать вход, выход, приближение или положение рядом с предметом.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предлоги уточняют направление и место, поэтому смысл фразы меняется даже при одном главном слове.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«Предлог»; дата не требуется.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9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— маленькое слово, которое делает речь точной
</a:t>
            </a:r>
            <a:pPr algn="l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незаметны по размеру, но очень важны для смысла. Они связывают слова, помогают выбрать падеж и делают речь ученика более точной, грамотной и понятной.
</a:t>
            </a:r>
            <a:endParaRPr lang="en-US" sz="379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2026-05-22T16:24:34Z</dcterms:created>
  <dcterms:modified xsi:type="dcterms:W3CDTF">2026-05-22T16:24:34Z</dcterms:modified>
</cp:coreProperties>
</file>