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жи и ши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жи и ши без ошибок: просто, ясно, по правилам.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жи и ши встречаются очень часто: жираф, жизнь, шина, шишка, машина, шило. Если писать по слуху, легко ошибиться. Поэтому важно запомнить простое правило: после ж и ш пишется 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это правило во 2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очень легко: жи, ши всегда пишутся с буквой и. Это короткая подсказка помогает быстро выбрать нужную букву в знакомых словах.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сочетания жы и шы не считаются правильными. Их не пишут в школьных словах, потому что норма языка требует букву и после ж и ш.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подходит для многих слов: жираф, жить, шина, шить, шип, широкий. Чем чаще ребёнок видит такие примеры, тем увереннее пишет без ошибок.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после ж и ш пишется 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с длинной шеей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«жираф» легко представить: высокий, заметный, с длинной шеей. Такая яркая картинка помогает быстро вспомнить, что после ж пишется и. Запомнить слово проще, когда оно связано с образом животного.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Шина как круглый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«Шина» сразу напоминает о колесе и дороге. Это знакомый предмет, который ребёнок может увидеть на улице или на рисунке. Образ помогает удержать написание: после ш пишется и, а не другая буква.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 и шило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«Шишка» растёт на дереве, а «шило» — острый инструмент. Оба слова хорошо запоминаются, потому что их легко представить и назвать. Такие примеры показывают правило в обычной жизни, а не только в учебнике.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Слова-помощники, которые легко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писать жы и шы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жы и шы не соответствуют нормам русского письма. В школе важно запомнить: после ж и ш нужно писать букву и, даже если на слух хочется выбрать другую.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ребёнок пишет слово только по звучанию. Но в орфографии слух не всегда главный помощник, поэтому нужно сверяться с правилом и проверять написание.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заметить разницу сразу: жи — правильно, жы — нет; ши — правильно, шы — нет. Такой приём делает правило коротким и очень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жи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«жираф» и «живот» помогают увидеть, что после ж пишется и. Они относятся к знакомым темам и легко вспоминаются по картинке или по ситуации.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«жить» и «жизнь» часто встречаются в речи и учебных текстах. В них тоже после ж стоит и, поэтому правило быстро закрепляется на знакомых примерах.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«жилет» удобно запомнить через изображение одежды. Ребёнок легко связывает предмет с написанием и быстрее замечает букву и после ж.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и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«жир» тоже относится к частым примерам для 2 класса. Оно короткое, заметное и помогает тренировать правило без лишних сложностей.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«шина» часто встречается рядом с дорогой, велосипедом или машиной. В нём после ш пишется и, и это легко проверить по правилу.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«шило», «шип» и «шишка» помогают увидеть орфограмму в самых разных предметах. Их удобно искать в классе, дома и на картинках.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«широкий» показывает, что правило работает не только в названиях предметов. Оно встречается и в словах-признаках, поэтому его важно запомнить так же уверенно.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ши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фраза-помощник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Рифмовка «жи-ши, жи-ши — только с и пиши» звучит легко и ритмично. Её удобно повторять хором, как маленькую речёвку. Так правило запоминается быстрее и веселее.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помогает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звучит как короткий стишок, его проще вспомнить на письме. Весёлая форма не утомляет, а помогает удержать нужную букву в памяти даже самым непоседливым ученикам.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рифмовки для 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памятка для проверки слова при письме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правильную букву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часто встречаются в словах «машина», «жираф», «шина», «шипы». Ребёнок спешит и начинает писать так, как слышит, а не так, как требует правило.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возникает при быстром письме и во время диктанта. Если не остановиться на минутку, легко выбрать неправильную букву и пропустить орфограмму.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смотреть не только на звучание, но и на сочетание букв. Когда ученик замечает ж или ш, он сразу вспоминает нужное правило.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медленное чтение, повторение слова вслух и короткая самопроверка. Эти простые действия подсказывают правильную букву и уменьшают число ошибок.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появляются ошибки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короткое сочетание и находит в нём жи или ши. Простые слова легче заметить, если они встречались на уроке и в повседневной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проверка по 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ж и ш сразу вспоминается нужная буква и. Так ученик не торопится и выбирает правильное написание в словосочетаниях, а не только в отдельных словах.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Повторяя фразу целиком, школьник слышит и видит орфограмму одновременно. Это помогает запомнить написание и использовать его в связной речи без ошибок.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словосочетания для тренировки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в книге и в зоопарке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Жирафа легко узнать по длинной шее и пятнистой окраске. Это слово часто встречается в книгах, на картинках и в заданиях для детей. Когда рядом есть изображение животного, буква и после ж запоминается быстрее и без лишних подсказок.
</a:t>
            </a:r>
            <a:endParaRPr lang="en-US" sz="1099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Шина, шило и шишка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Шина бывает у велосипеда, машины или самоката, а шило можно увидеть в наборе инструментов. Шишка лежит под деревом после прогулки в парке. Такие предметы помогают связать слово с реальным образом и внимательнее смотреть на написание.
</a:t>
            </a:r>
            <a:endParaRPr lang="en-US" sz="1049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Ширма, жилет и машина в школьном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дома можно встретить ширму, жилет и машину в картинках, книгах или игрушках. Эти слова удобно рассматривать вместе: они разные по смыслу, но в каждом после ш или ж пишется и.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 и ши в окружающем мире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вариантов с буквой ы после ж и ш в этих словах не бывает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языка: сочетания жи, ши пишутся с буквой и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быстро отсечь неверное написание и сразу выбрать букву и. Так правило работает без долгих раздумий.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представляет жирафа, он легко вспоминает высокую шею и слово с жи. Яркий образ помогает удержать правильную букву в памяти.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Шина ассоциируется с круглой формой, движением колеса и знакомым предметом. Такая картинка делает сочетание ши заметным и понятным даже без долгих объяснений.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машина тоже удобно связывать с движением по дороге. Чем живее образ, тем проще вспомнить, что после ш пишется 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 помогает запомнить правило через природу: её можно увидеть на дереве или подобрать в парке. Предметный образ работает лучше скучной зубрёжки.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смысл слова помогает запомнить написание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Найти орфограмму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 на слово и определить, где стоят ж или ш. Именно в этом месте чаще всего прячется ошибка, если написать на слух.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Вспомнить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ученик говорит себе: после ж и ш пишется и. Это короткая подсказка помогает быстро исправить написание и не перепутать буквы.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Переписать и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исправления слово переписывают аккуратно и читают вслух ещё раз. Так правильный вариант лучше запоминается и не теряется в следующей работе.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ошибкой в словах с жи и ши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упражнения, где нужно найти лишнее слово, вставить нужную букву или прочитать цепочку слов. Такие задания учат замечать орфограмму жи и ши быстро и без спешки.
</a:t>
            </a:r>
            <a:endParaRPr lang="en-US" sz="1497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крупные буквы, яркие картинки и короткие строки для чтения. Они делают задание понятным, а поиск правильного написания — почти как маленькую игру.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внимание и поиск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09" y="1998544"/>
            <a:ext cx="223801" cy="3580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7561" y="1998544"/>
            <a:ext cx="313321" cy="3580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38597"/>
            <a:ext cx="347469" cy="2779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3365" y="1998544"/>
            <a:ext cx="268561" cy="35808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22697" y="1998544"/>
            <a:ext cx="313321" cy="358081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для запоминания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и живот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увидеть жи в самых простых и знакомых примерах. Их удобно произносить, читать и использовать в коротких предложениях на уроке.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жираф легко запоминается по картинке и по звуку слова. Такое яркое название помогает быстро вспомнить, что после ж пишется 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шина связано с колесом и движением. Оно часто встречается в учебных заданиях и помогает закрепить написание ши на понятном примере.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 и шило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шип и инструмент шило хорошо показывают слово с ши. Эти предметы легко представить, поэтому буква и после ш запоминается увереннее.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 и ширма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Шишка встречается в парке, а ширма — в комнате или на картинке. Оба слова расширяют словарик и помогают повторить правило в разных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задание — вставить букву и в словах с ж и ш. Это помогает проверить, помнит ли ученик главное правило и умеет ли применять его без подсказки.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задание — найти ошибку в коротком слове или предложении. Такая работа учит не верить только слуху и внимательно смотреть на буквы.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задание — прочитать предложения с привычными словами: Жираф живёт в зоопарке. У машины новая шина. Шишка упала с дерева. Здесь правило сразу видно в тексте.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достаточно одной главной фразы: после ж и ш пишется и. Рядом можно поставить 4–6 знакомых слов, чтобы правило всегда было под рукой во время письма и проверки.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которая помогает вспомнить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рисунок рядом с памяткой делает её живой и понятной. Жираф, шина или шишка помогают ребёнку быстро увидеть нужное слово и вспомнить правильную букву без долгого поиска.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тетради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уже в копилке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помнить: в словах с жи и ши после ж и ш всегда пишется и. Это простое правило помогает писать аккуратно и без ошибок.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2026-05-21T20:58:07Z</dcterms:created>
  <dcterms:modified xsi:type="dcterms:W3CDTF">2026-05-21T20:58:07Z</dcterms:modified>
</cp:coreProperties>
</file>