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Базарова с Павлом Петровичем как главный конфликт романа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нигилизма и дворянской традиции в романе Тургенева.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1860-х в романе Тургенева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«Отцы и дети» появился в 1862 году, когда общество особенно остро спорило о реформе, науке, роли дворянства и будущем страны. Тургенев показал момент, когда старые ответы перестали убеждать, а новые ещё не сложились.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226" y="2362487"/>
            <a:ext cx="17535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60576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Базаров и Павел Петрович
</a:t>
            </a:r>
            <a:endParaRPr lang="en-US" sz="1823" dirty="0"/>
          </a:p>
        </p:txBody>
      </p:sp>
      <p:sp>
        <p:nvSpPr>
          <p:cNvPr id="12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568588" y="2692775"/>
            <a:ext cx="269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Базаров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Студент-медик и разночинец, он доверяет естественным наукам, опыту и практической пользе. Базаров отвергает готовые авторитеты и говорит резко, без украшений, стремясь мыслить самостоятельно.
</a:t>
            </a:r>
            <a:endParaRPr lang="en-US" sz="1051" dirty="0"/>
          </a:p>
        </p:txBody>
      </p:sp>
      <p:sp>
        <p:nvSpPr>
          <p:cNvPr id="14" name="Text 3"/>
          <p:cNvSpPr txBox="1"/>
          <p:nvPr/>
        </p:nvSpPr>
        <p:spPr>
          <a:xfrm>
            <a:off x="4103938" y="2692775"/>
            <a:ext cx="269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Петрович Кирсанов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Дворянин и бывший офицер, он опирается на честь, воспитание и правила светского поведения. Для него важны традиция, достоинство личности и культурная преемственность старого мира.
</a:t>
            </a:r>
            <a:endParaRPr lang="en-US" sz="105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позиций Базарова и Павла Петровича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почему их спор не сводится к личной неприязни.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строится вокруг двух жизненных моделей: рационально-отрицательной и традиционно-охранительной.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И. С. Тургенева «Отцы и дети»; сопоставление взглядов героев по сценам споров
</a:t>
            </a:r>
            <a:endParaRPr lang="en-US" sz="6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конфликт в Марьине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напряжение возникает уже при знакомстве: Базаров ведёт себя просто и независимо, не подстраиваясь под правила дворянского дома. Это сразу задевает Павла Петровича.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Базаров, в свою очередь, видит в манерах хозяина только внешнюю позу и скрытую гордость. Так личное недоверие быстро перерастает в идейное противостояние.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Петрович воспринимает гостя как человека, нарушающего привычный порядок. Его раздражают прямота, уверенность и демонстративное равнодушие Базарова к светским формам.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развиваются споры героев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идейное расхождение переходит в личный конфликт.
</a:t>
            </a:r>
            <a:endParaRPr lang="en-US" sz="11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Базарова в сценах спора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как выражение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говорит коротко и точно, избегая красивых слов и лишних объяснений. Его реплики звучат как выводы, а не как просьба о согласии. Так подчёркивается его уверенность в собственной правоте.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собранность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споре он выглядит человеком действия, привыкшим проверять всё практикой. Внешняя сдержанность сочетается с внутренним напряжением, поэтому его резкость воспринимается не как случайность, а как принцип.
</a:t>
            </a:r>
            <a:endParaRPr lang="en-US" sz="99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спора и степень их остроты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вопросы чаще всего становятся источником напряжения между героями.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острые столкновения связаны с принципами, наукой и достоинством личности — именно они определяют мировоззрение героев.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И. С. Тургенева «Отцы и дети»; качественная оценка по ключевым сценам спора
</a:t>
            </a:r>
            <a:endParaRPr lang="en-US" sz="60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об искусстве и красоте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отвергает искусство, потому что не видит в нём практической пользы. Для него важно только то, что можно проверить опытом и применить в жизни.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полемике особенно ясно видно различие между утилитарным и гуманитарным взглядом на мир. Один требует пользы, другой — полноты человеческого опыта.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Петрович, напротив, считает культуру и красоту необходимой частью человеческого существования. Он защищает то, что связано с духовной памятью и воспитанием.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красоте показывает, что вопрос идёт не только об искусстве, но и о том, нужна ли человеку духовная жизнь шире голой практики.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ставит выше всего наблюдение, эксперимент и точное знание. Он не принимает мнения только потому, что оно привычно или поддержано традицией.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Петрович доверяет выработанным нормам, личной чести и культурному наследию. Для него авторитет прошлого не мешает мыслить, а помогает сохранять порядок.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спор показывает смену интеллектуальной эпохи: русская мысль движется от опоры на традицию к более рациональному и проверяемому взгляду на мир.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науке, опыте и авторитетах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69" y="1318200"/>
            <a:ext cx="7957063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особенности полемики героев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характер спора раскрывается не только в содержании реплик, но и в самой манере речи героев.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каждого героя становится продолжением его мировоззрения: Базаров атакует, Павел Петрович защищается, и поэтому спор звучит как столкновение двух культурных моделей.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в романе И. С. Тургенева «Отцы и дети».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споре раскрывается Павел Петрович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чести, который не терпит унижения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Павла Петровича спор с Базаровым — это не игра ума, а испытание достоинства. Он болезненно реагирует на грубость и иронию, потому что привык связывать личную честь с формами поведения. За внешней сдержанностью скрывается глубокая уязвимость.
</a:t>
            </a:r>
            <a:endParaRPr lang="en-US" sz="996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 порядка в мире, где всё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Петрович убеждён, что общество держится на правилах, воспитанности и уважении к традиции. Поэтому нигилистическое отрицание Базарова воспринимается им как угроза не только взглядам, но и самому устройству жизни. Его позиция звучит твёрдо, но уже неубедительно для новой эпохи.
</a:t>
            </a:r>
            <a:endParaRPr lang="en-US" sz="996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характера и историческая обречённость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спорах особенно заметны гордость, принципиальность и внутренняя дисциплина Павла Петровича. Однако рядом с ними видна его неспособность принять перемены, которые несёт время. Тургенев показывает в нём трагическую фигуру человека благородного, но принадлежащего уходящему миру.
</a:t>
            </a:r>
            <a:endParaRPr lang="en-US" sz="99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конфликтов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напряжения растёт быстрее всего там, где задеваются самолюбие и чувство собственного превосходства.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усиливается не из-за фактов, а из-за личной гордости: мировоззренческий спор постепенно превращается в эмоциональное противостояние.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споров Базарова и Павла Петровича в романе И. С. Тургенева «Отцы и дети». Реконструкция по ходу сюжета.
</a:t>
            </a:r>
            <a:endParaRPr lang="en-US" sz="51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дуэль как продолжение спора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 Фенечкой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напряжение в доме Кирсановых усиливается после ситуации, связанной с Фенечкой. То, что сначала кажется частным эпизодом, становится поводом для новых упрёков и скрытой враждебности.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Оскорблённая честь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Петрович воспринимает происходящее как удар по собственному достоинству. Для него важно не только личное чувство, но и соблюдение дворянского представления о чести.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Накопившиеся обиды завершаются вызовом на дуэль. Так спор о взглядах переходит в открытое столкновение, где уже невозможно отделить идейный конфликт от личной драмы.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Причины, которые ведут к дуэли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идейное несогласие постепенно превращается в личный конфликт и приводит к дуэли.
</a:t>
            </a:r>
            <a:endParaRPr lang="en-US" sz="11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не объявляет победителем ни Базарова, ни Павла Петровича: оба героя убедительны в своём круге аргументов, но каждый видит мир слишком односторонне и потому не может стать окончательной правдой эпохи.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в изображении спора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показан как сильная и самостоятельная личность, однако его отрицание лишает его внутренней полноты, а духовная замкнутость делает его уязвимым перед жизнью, чувствами и человеческой привязанностью.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Петрович вызывает уважение культурой и достоинством, но исторически он оказывается на стороне уходящего мира. Автор подчёркивает сложность времени, где простого ответа на спор поколений не существует.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368287"/>
            <a:ext cx="5253300" cy="1784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споры Базарова и Павла Петровича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спора выходит за пределы сюжета и помогает понять, как идеи влияют на поведение, отношения и выбор героя.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полезен, когда помогает проверить убеждения, но разрушителен, если превращается в взаимное отрицание и отказ слышать другого.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роману И. С. Тургенева «Отцы и дети».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воспринимаются аргументы героев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убедительность героев зависит от того, по какому критерию их оценивать: логика и чувство дают разные результаты.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силён как логик, Павел Петрович — как защитник достоинства; но оба ограничены собственной позицией и не могут убедить друг друга полностью.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споров в романе И. С. Тургенева «Отцы и дети».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Базарова и Павла Петровича помогают увидеть главный конфликт романа — столкновение старого дворянского уклада с новой демократической мыслью, которая требует иных правил, ценностей и способов говорить о мире.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споров для понимания романа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эти сцены Тургенев раскрывает не только идеи, но и характеры: резкость Базарова, гордость Павла Петровича, их внутреннюю силу и одновременно неспособность понять друг друга без взаимного раздражения.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споре отражается общественный перелом 1860-х годов, когда прежние авторитеты теряли влияние, а новые убеждения ещё не успели стать общепринятой опорой для всей страны.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полемика героев важна не как частная ссора, а как художественный способ показать, как история входит в личную жизнь человека и меняет его судьбу.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спор как зеркало эпохи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Базарова и Павла Петровича показывает, как в одном конфликте отражаются судьба поколения, перемены в обществе и трудный поиск истины. В этом и состоит его непреходящая ценность.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2026-05-19T21:09:00Z</dcterms:created>
  <dcterms:modified xsi:type="dcterms:W3CDTF">2026-05-19T21:09:00Z</dcterms:modified>
</cp:coreProperties>
</file>