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необычное царство: грибы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тайны грибного царства и научимся замечать его чудеса.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вокруг нас и в природе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можно встретить почти везде: в лесу, на лугу, в парке, в почве и даже на старом хлебе. Они не просто живут рядом с нами, а помогают природе разбирать старые остатки и сохранять порядок в лесу.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гриб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для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спорами. Эти крошечные частицы помогают грибу появляться в новых местах, потому что могут попасть туда с ветром, водой или животными.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и ножка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шляпочных грибов есть заметные шляпка и ножка. Именно их дети чаще всего видят в лесу, когда ищут знакомые грибы среди травы, листьев и мха.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как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нет листьев, цветов и корней, как у растений. Поэтому они живут по-своему и образуют особое царство живой природы.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гриба спрятана в почве. Грибница состоит из тонких белых нитей и незаметно разрастается под землёй, как маленькая живая сеть.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14582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1117" y="3634590"/>
            <a:ext cx="675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грибницу особенной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похожа на подземную паутинку. Она может очень широко разрастаться, хотя сверху в лесу заметен только небольшой гриб, как будто он вырастает из тайного хранилища.
</a:t>
            </a:r>
            <a:endParaRPr lang="en-US" sz="880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грибницу гриб получает воду и полезные вещества из почвы. Без этой скрытой части он не смог бы расти и появляться там, где ему подходит место.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может жить много лет. Пока сверху грибы появляются только на время, под землёй их главная часть продолжает работать и постепенно захватывает новые участки почвы.
</a:t>
            </a:r>
            <a:endParaRPr lang="en-US" sz="862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— главная примета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сразу бросается в глаза, потому что бывает округлой, плоской или выпуклой. По её цвету и форме многие грибы можно отличить друг от друга, даже если они растут рядом. Именно на ней часто ищут важные признаки гриба.
</a:t>
            </a:r>
            <a:endParaRPr lang="en-US" sz="111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держит гриб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помогает грибу стоять прямо и подниматься над травой или листьями. У одних грибов она толстая и крепкая, у других тонкая и высокая, словно маленькая башенка в лесу. По ножке тоже узнают знакомые виды.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Пластинки и трубочки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 у разных грибов бывают пластинки или трубочки. На них созревают споры, а значит, именно эта часть помогает грибам продолжать свой жизненный круг. Если заглянуть снизу, гриб словно открывает свою тайную мастерскую.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шляпочный гриб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маленькие помощники грибов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Очень-очень 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настолько малы, что их почти невозможно увидеть без увеличения. Но именно с их помощью грибы путешествуют по лесу и находят новые места для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0114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легко переносятся ветром, водой, насекомыми и животными. Они могут попасть далеко от гриба-родителя, если им повезёт найти подходящую землю или старое дерево.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спора попадает в удачное место, из неё со временем развивается грибница. Позже на этом месте может вырасти новый гриб, и круг жизни начнётся снова.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гриб появляется и растет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гриб проходит свой жизненный круг в природе.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старые листья, ветки, пни и другие остатки растений. Благодаря этому лес не превращается в большую кучу сухого мусора.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гриб разбирает старые части растений, полезные вещества снова попадают в почву. Так земля становится более богатой и лучше помогает новым растениям расти.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грибов в лесу накопилось бы слишком много сухих остатков. Грибы тихо и старательно работают, будто природные уборщики с очень важной миссией.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молодым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грибов почва становится мягче и питательнее. Это особенно полезно для молодых деревьев, кустов и трав, которым нужны силы для роста.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лесу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гриба и дерева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 корнями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живут рядом с корнями деревьев и образуют с ними особую связь. Такое соседство называется микоризой и помогает обоим соседям жить лучше.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соли для 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помогает дереву получать из почвы воду и минеральные соли. Это особенно важно, когда почва не слишком богатая или лето выдалось сухим.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плата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дерево делится с грибом сладкими веществами, которые оно создает на свету. Получается честный обмен, как в хорошей дружбе.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особенно полезна берёзе, ели, сосне и дубу. Для леса это большая помощь, потому что деревья становятся крепче и лучше растут.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18708"/>
            <a:ext cx="504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18708"/>
            <a:ext cx="504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8016" y="1918708"/>
            <a:ext cx="441000" cy="50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05474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45474"/>
            <a:ext cx="720000" cy="64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грибы, которые часто знают дети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часто называют царём леса. У него крепкая ножка и большая шляпка, а ещё он очень вкусный, если собран правильно и только взрослыми.
</a:t>
            </a:r>
            <a:endParaRPr lang="en-US" sz="899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ярко-жёлтая и похожа на маленькое солнышко в траве. Её легко заметить, но собирать всё равно нужно очень аккуратно и только знакомые грибы.
</a:t>
            </a:r>
            <a:endParaRPr lang="en-US" sz="885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
</a:t>
            </a:r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 часто прячется возле берёз. У него обычно светлая ножка и спокойная шляпка, поэтому его можно узнать по месту, форме и цвету.
</a:t>
            </a:r>
            <a:endParaRPr lang="en-US" sz="911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Опята часто растут группами на пнях и деревьях. Они бывают маленькими и дружными, словно целая грибная компания, но собирать их нужно только со взрослыми.
</a:t>
            </a:r>
            <a:endParaRPr lang="en-US" sz="94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Подосиновик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Подосиновик обычно встречается рядом с осинами. Он заметен по яркой шляпке и крепкой ножке, а в лесу выглядит как настоящий рыжий путешественник.
</a:t>
            </a:r>
            <a:endParaRPr lang="en-US" sz="944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осторожность в лесу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67310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опасные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и мухомор могут быть смертельно опасны. У них есть ядовитые вещества, и некоторые из них не исчезают после варки, жарки или сушки.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2782528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на вкус
</a:t>
            </a:r>
            <a:pPr algn="l" indent="0" marL="0">
              <a:lnSpc>
                <a:spcPct val="100000"/>
              </a:lnSpc>
              <a:buNone/>
            </a:pPr>
            <a:r>
              <a:rPr lang="en-US" sz="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Незнакомый гриб нельзя трогать руками, нюхать слишком близко или тем более пробовать. Даже маленький кусочек может навредить здоровью, поэтому лучше сразу пройти мимо.
</a:t>
            </a:r>
            <a:endParaRPr lang="en-US" sz="960" dirty="0"/>
          </a:p>
        </p:txBody>
      </p:sp>
      <p:sp>
        <p:nvSpPr>
          <p:cNvPr id="14" name="Text 4"/>
          <p:cNvSpPr txBox="1"/>
          <p:nvPr/>
        </p:nvSpPr>
        <p:spPr>
          <a:xfrm>
            <a:off x="4899576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только с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гриб похож на съедобный, но есть сомнение, его не берут. В лесу безопаснее показывать находку взрослому, который умеет отличать съедобные и опасные виды.
</a:t>
            </a:r>
            <a:endParaRPr lang="en-US" sz="898" dirty="0"/>
          </a:p>
        </p:txBody>
      </p:sp>
      <p:sp>
        <p:nvSpPr>
          <p:cNvPr id="15" name="Text 5"/>
          <p:cNvSpPr txBox="1"/>
          <p:nvPr/>
        </p:nvSpPr>
        <p:spPr>
          <a:xfrm>
            <a:off x="7013190" y="1880164"/>
            <a:ext cx="1460500" cy="116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простое
</a:t>
            </a:r>
            <a:pPr algn="l" indent="0" marL="0">
              <a:lnSpc>
                <a:spcPct val="100000"/>
              </a:lnSpc>
              <a:buNone/>
            </a:pPr>
            <a:r>
              <a:rPr lang="en-US" sz="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неизвестный гриб остается в лесу. Такое правило помогает избежать отравления и учит уважать природу, где у каждого живого существа свое место и своя роль.
</a:t>
            </a:r>
            <a:endParaRPr lang="en-US" sz="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плесень — тоже грибы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поднимается благодаря дрожжам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тесто добавляют дрожжи, оно начинает «дышать» и расти. Эти маленькие грибы помогают появиться мягкому и пышному хлебу, булочкам и пирогам. Без них выпечка была бы совсем другой.
</a:t>
            </a:r>
            <a:endParaRPr lang="en-US" sz="829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на забытом хлебе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хлеб долго лежит в тепле и сырости, на нем может появиться плесень. Сначала это маленькие пятнышки, а потом — пушистый налет. Такой продукт уже нельзя есть, даже если сверху кажется немного.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мир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плесень так малы, что их трудно заметить без увеличения. Но именно такие грибы показывают: царство грибов не ограничивается только шляпками в лесу. Оно умеет быть совсем крошечным и очень важным.
</a:t>
            </a:r>
            <a:endParaRPr lang="en-US" sz="7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формы грибов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темноте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грибов встречается слабое свечение. В темноте это выглядит почти как маленькие огоньки в лесу, будто природа решила устроить тихий ночной спектакль.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коралл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растут ветвистыми пучками и издалека напоминают подводный коралл. Такие формы легко спутать с причудливым украшением, хотя это тоже живые организмы леса.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и клубки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грибы в форме шариков, булавок и плотных комочков. Они совсем не похожи на привычный гриб с шляпкой, но тоже помогают понять, как удивительно устроен мир грибов.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Ушки и полки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грибы, которые выглядят как маленькие ушки или тонкие полочки на стволах деревьев. Их необычная форма помогает заметить, что грибное царство очень разнообразно.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2041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Александр Флеминг открыл пенициллин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стало началом важных лекарств, которые помогают людям бороться с болезнями. Грибы принесли пользу не только в лесу, но и в медицине.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факт: открытие пенициллина Александром Флемингом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нужны всей 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остается листва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после ветра на земле остаются листья, ветки и старые пни. Это не мусор для природы, а материал, который нужно вернуть в круговорот веществ.
</a:t>
            </a:r>
            <a:endParaRPr lang="en-US" sz="1075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принимаются за работу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остатки растений и постепенно превращают их в более простые вещества. Так лес не заваливается сухими остатками и остается живым и чистым.
</a:t>
            </a:r>
            <a:endParaRPr lang="en-US" sz="1056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становится богаче
</a:t>
            </a:r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грибов в земле появляется больше полезных веществ. Они становятся доступны корням растений, а почва лучше кормит травы, кусты и деревья.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продолжает расти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получают питание, они быстрее растут и крепнут. Так грибы незаметно поддерживают весь лес: от маленькой травинки до высокого дерева.
</a:t>
            </a:r>
            <a:endParaRPr lang="en-US" sz="1139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лесу, если встретился гриб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ешь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нельзя пробовать на вкус во время прогулки. Это правило особенно важно для детей, потому что даже красивый гриб может оказаться опасным.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полезно замечать грибы, но не спешить к ним руками. Неизвестный гриб лучше просто рассмотреть глазами и оставить там, где он растет.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взрослому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найденные грибы лучше показать взрослому, а руки обязательно помыть. Так прогулка останется радостной, а лес — безопасным для всех.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топчи грибницу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гриб связан с большой подземной грибницей. Если наступать на грибы без нужды, можно повредить скрытую часть, которая помогает им жить и расти.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безопасности при сборе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для безопасной прогулки в лесу и спокойного выбора съедобных грибов.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 под землей
</a:t>
            </a:r>
            <a:pPr algn="l" indent="0" marL="0">
              <a:lnSpc>
                <a:spcPct val="100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грибница может занимать огромную площадь и жить очень долго. Снаружи ее не видно, но под землей идет большая и спокойная жизнь.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выращивают люди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не только собирают в природе, но и специально выращивают на фермах. Так люди получают вкусные и удобные для еды грибы круглый год.
</a:t>
            </a:r>
            <a:endParaRPr lang="en-US" sz="1123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живут рядом с насекомыми и помогают им находить пищу или устроить укрытие. Получается маленькая дружба в мире, который обычно прячется от глаз.
</a:t>
            </a:r>
            <a:endParaRPr lang="en-US" sz="1123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Грибной мир очень большой
</a:t>
            </a:r>
            <a:pPr algn="l" indent="0" marL="0">
              <a:lnSpc>
                <a:spcPct val="100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открывают все новые виды грибов, потому что их в природе очень много. Значит, нас еще ждут необычные находки и настоящие грибные сюрпризы.
</a:t>
            </a:r>
            <a:endParaRPr lang="en-US" sz="11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солнечной кухни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умеют сами готовить пищу с помощью света. Грибы так не могут: им нужна готовая пища, которую они получают из почвы, древесины или остатков живых организмов. Поэтому они живут по своим правилам.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под землей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растения мы видим листья, стебель и корни. У гриба часто заметна только маленькая часть, а главное прячется в земле или внутри старого пня. Настоящий грибной домик любит тишину и тайну.
</a:t>
            </a:r>
            <a:endParaRPr lang="en-US" sz="1181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роль в природе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делают воздух и пищу для многих живых существ, а грибы разлагают старые остатки и возвращают вещества в почву. Вместе они помогают природе работать как большая, дружная команда.
</a:t>
            </a:r>
            <a:endParaRPr lang="en-US" sz="114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грибы отличаются от растений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тихие помощники природы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незаметно делают важную работу: кормят лес, помогают растениям и поддерживают почву. Если беречь их и смотреть на природу внимательнее, можно увидеть настоящее чудо рядом.
</a:t>
            </a:r>
            <a:endParaRPr lang="en-US" sz="12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2026-05-26T00:22:51Z</dcterms:created>
  <dcterms:modified xsi:type="dcterms:W3CDTF">2026-05-26T00:22:51Z</dcterms:modified>
</cp:coreProperties>
</file>