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Петрарка: поэт, который открыл эпоху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показал ценность личности, смешав античность и новое внимание к человеку.
</a:t>
            </a:r>
            <a:endParaRPr lang="en-US" sz="278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XIV века: мир городов, книг и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Италия жила в постоянном соперничестве городов-государств. Латынь оставалась языком науки и церкви, а итальянский постепенно становился языком поэзии. Рос интерес к античным авторам и рукописям, а образование ценилось особенно высоко.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семья Петрарки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июля 1304 — Ареццо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 родился 20 июля 1304 года в Ареццо. С ранних лет он оказался в среде, где ценили учёность и грамотность.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Отец-нотариус и мечта о юриспруденции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нотариусом и хотел, чтобы сын стал юристом. Такое направление задавало семейные ожидания и определяло первые учебные планы.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Авиньон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переехала во Францию, в Авиньон, где находился папский двор. Так Петрарка рано познакомился с разными языками и культурными привычками.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Авиньон стал для Петрарки важной жизненной точкой: здесь он видел богатство папского двора и одновременно — противоречия времени. Такая среда усиливала интерес к духовным вопросам и человеческим чувствам.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1327 году, по его стихам, он встретил Лауру в церкви Святой Клары. Её образ превратился в центр любовной лирики: это одновременно земная влюблённость и символ мечты, к которой невозможно прикоснуться.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Авиньон и встреча с Лаурой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Петрарки: от обучения к признанному автору и учёному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и перемещений, отмеченные в биографическом описании.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— главный образ любовной лирики Петрарки. Учёные спорят, была ли она реальной женщиной, но в стихах она важна именно как символ, организующий весь эмоциональный мир автора.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Лауре звучат восхищение красотой и одновременно печаль, надежда и воспоминание. Параллельно возникает внутренний конфликт: земное чувство соперничает с мечтой о духовной чистоте.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Лаура в поэзии Петрарки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Лауры стал узнаваемым для многих поколений читателей. Он позволяет говорить не только о любви, но и о человеческой душе, памяти и выборе, который каждый делает сам.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152" y="1572310"/>
            <a:ext cx="359286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Петрарки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Произведение, язык и жанр/значение — в нескольких опорных примерах.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и жанры показывают, что Петрарка был не только поэтом: он сочетал лирику, исторический интерес и философское размышление.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справки о творчестве Петрарки.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366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позволяет проследить путь чувств: от момента встречи до осмысления времени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состава «Книги песен» (Canzoniere) в литературных справочниках.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песен» включает 366 стихотворений, и значительная часть связана с образом Лауры; цикл демонстрирует художественную точность сонета.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Петрарки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любовь — не единственный сюжет: рядом с ней постоянно звучат раздумья о времени, душе и следах, которые остаются в памяти.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любовных мотивов сочетается с философским взглядом: Петрарка использует личные переживания, чтобы говорить о более широких вопросах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анализа лирики Петрарки по «Книге песен» (без указания точных процентов).
</a:t>
            </a:r>
            <a:endParaRPr lang="en-US" sz="10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 гуманизм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связывал ценность личности с внутренними переживаниями: важно не только действие, но и мысли, совесть, чувства и достоинство. Такой подход и считают сердцем гуманистического взгляда.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через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 к литературе делал чтение способом размышлять. Письма и произведения становились мостом между автором и читателем, помогая людям обсуждать идеи, а не только события.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внутреннему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учёный соединял поэзию с философскими вопросами. В его текстах появляется важная тема выбора и самопроверки: как человек понимает себя и справляется с противоречиями.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античным образцам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античных авторов было для Петрарки опорой языка и мудрости. Так античная культура возвращалась в образование и поддерживала новый стиль мышления в Европе.
</a:t>
            </a:r>
            <a:endParaRPr lang="en-US" sz="12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на полях и поиск «потерянных»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разыскивал забытые сочинения в монастырях и библиотеках, где многие рукописи годами лежали без внимания. Он не просто читал, а тщательно собирал сведения и старался вернуть текст в культурную жизнь.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как способ сохранить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Переписывая рукописи, Петрарка помогал сохранить редкие тексты для будущих читателей. Этот труд был медленным и кропотливым: ошибки могли испортить смысл. Зато так книга переживала время.
</a:t>
            </a:r>
            <a:endParaRPr lang="en-US" sz="83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 для «воспитания ума»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считал античную литературу учебником для мышления и вкуса. Когда человек знакомится с древними авторами, он учится точности речи, логике и умению строить аргументы — то есть укрепляет собственный разум.
</a:t>
            </a:r>
            <a:endParaRPr lang="en-US" sz="83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древних рукописей и любовь к книгам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770" y="1426907"/>
            <a:ext cx="29232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как поэт, учёный и мыслитель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Петрарки складывается из нескольких «областей»: он писал стихи, исследовал прошлое, размышлял о душе и оставил письма как свидетельство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и занятия не конкурируют друг с другом: поэзия и учёность у Петрарки поддерживают общий интерес к человеку, образованию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содержание произведений Петрарки, отражённое в обзорных материалах курса по литературе.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Латынь и итальянский язык в творчестве Петрарки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писал и на латыни, и на итальянском. Латынь ассоциировалась с учёностью и высокой славой, а итальянский звучал ближе к живой речи и повседневному чувству.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тексты помогали ему говорить с образованной публикой и обсуждать серьёзные темы — от размышлений о душе до интереса к древности.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ему принесли именно итальянские стихи: в них читатель узнавал личные переживания, которые легко представить и понять.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Петрарки показало, что на родном языке можно создавать не только «простые» произведения, но и серьёзную, красивую литературу.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места, связанные с жизнью Петрарки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этих точек, он много путешествовал и бывал при дворах, где интерес к книгам и письму помогал ему заводить знакомства среди учёных.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мест показывает не «случайность», а постоянное движение между центрами культуры: поэт постоянно искал аудиторию, знания и книги.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сведения из биографических обзоров о Петрарке; маршрут: Ареццо, Авиньон, Воклюз, Рим, Милан, Венеция, Арква.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 жизни и лавровый венок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учёных и образованных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общался с людьми, которые ценили образование и литературу: учёными, знатоками письма и правителями своего времени. Современники знали его как автора стихов и размышлений.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1341 год, Рим: лавровый венок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1341 году в Риме Петрарку увенчали лавровым венком как великого поэта. Это было знаком высокого уважения к словесному искусству и к его таланту.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влияние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его имя укрепилось, а поэты в разных странах продолжали обращаться к его манере письма и идеям. Литературный авторитет рос ещё при жизни автора.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увлечение книгами стало культурным авторитетом Петрарки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этапов: чтение древних текстов → собственные сочинения → рукописи → известность → признание → влияние.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поэзию Петрарки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Петрарки ясная мысль соединяется с точными образами. Он внимательно показывает, как меняются чувства человека и что он переживает в разные моменты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часто звучат мотивы света, слёз, весны, сердца, памяти и времени. Эти темы помогают читателю узнавать собственные переживания.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говорить просто, но выразительно: читатель не тонет в сложных формулировках, зато глубоко чувствует настроение стихотворения.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доказал, что личное чувство может стать основой высокой литературы — той, которую читают и спустя много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и начало европейского Возрождения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античности и внутреннего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объединил уважение к античности с интересом к человеку и его внутреннему миру. Такой взгляд стал одной из основ Возрождения: ценится не только учёность, но и личные размышления.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европейских авторов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повлияло на Данте, Боккаччо и многих позднейших поэтов Италии, Франции, Англии и Испании. Образ Петрарки связан с переходом от средневекового мышления к более внимательному взгляду на личность.
</a:t>
            </a:r>
            <a:endParaRPr lang="en-US" sz="13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Петрарки на европейскую литературу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сонетной традиции, его идеи поддержали интерес к человеческим переживаниям и к гуманистическому взгляду на образование.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влияние заметно в Италии, где его поэзия стала образцом, но мотивы и подходы распространялись дальше — через чтение, переводы и подражания.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 литературном влиянии Петрарки в европейских традициях; конкретные «числа» не фиксируются в исходных данных, поэтому шкала качественная.
</a:t>
            </a:r>
            <a:endParaRPr lang="en-US" sz="9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Петрарка важен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Петрарка оставил наследие поэта, учёного и собирателя древних знаний. Он показал ценность личных чувств, памяти и образования: его «Книга песен» делает литературу ближе, глубже и человечнее.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2026-05-15T05:20:20Z</dcterms:created>
  <dcterms:modified xsi:type="dcterms:W3CDTF">2026-05-15T05:20:20Z</dcterms:modified>
</cp:coreProperties>
</file>