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629" y="373500"/>
            <a:ext cx="3789691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крови по сосудам и лимфатическая система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кровь и лимфа поддерживают жизнь, обмен веществ и защиту организма.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организму нужна система транспорта жидкостей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непрерывно доставляет клеткам кислород и питательные вещества, а лимфа возвращает лишнюю жидкость в кровоток. Вместе эти системы помогают тканям получать всё необходимое для работы и сохранять постоянство внутренней среды организма каждый день.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8441" y="1294104"/>
            <a:ext cx="3375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00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806" y="3084118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75657" y="3084118"/>
            <a:ext cx="5625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кровь и что делает каждый компонент
</a:t>
            </a:r>
            <a:endParaRPr lang="en-US" sz="2538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часть крови переносит растворённые вещества: питательные вещества, соли, гормоны и продукты обмена. Она служит средой, в которой движутся клетки крови и поддерживается обмен между органами и тканями.
</a:t>
            </a:r>
            <a:endParaRPr lang="en-US" sz="1257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клетки крови содержат гемоглобин и связывают кислород в лёгких. Затем они доставляют его ко всем органам, где клетки используют его для получения энергии.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клетки крови распознают и уничтожают микробы, а также участвуют в иммунной защите. Благодаря им организм быстрее реагирует на инфекцию и предотвращает распространение вредных организмов.
</a:t>
            </a:r>
            <a:endParaRPr lang="en-US" sz="1257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мелкие клетки помогают крови сворачиваться при повреждении сосуда. Они образуют пробку в месте ранения и уменьшают кровопотерю, пока ткань начинает заживать.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и малый круги кровообращения
</a:t>
            </a:r>
            <a:endParaRPr lang="en-US" sz="3166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движения крови через сердце, лёгкие и органы тела.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как главный двигатель кровообращения
</a:t>
            </a:r>
            <a:endParaRPr lang="en-US" sz="3103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состоит из двух предсердий и двух желудочков. Такое устройство помогает разделять потоки крови и последовательно направлять её через лёгкие и ко всем органам тела.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камеры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Клапаны открываются только в нужную сторону и не дают крови возвращаться назад. Благодаря этому движение остаётся упорядоченным, а кровь проходит путь без лишних потерь давления.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клапанов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сердечная мышца сокращается, она создаёт давление, достаточное для продвижения крови по артериям. Без этих ритмичных сокращений кровообращение быстро бы остановилось.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сокращений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работает всю жизнь без остановки, меняя частоту сокращений в зависимости от потребностей организма. Во время движения или волнения оно бьётся чаще, чтобы ткани получили больше кислорода.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Непрерывный ритм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свойств сосудов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использована условная шкала от 1 до 3: меньшее число означает меньшую выраженность признака, большее — большую.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сосудов соответствует их роли: артерии рассчитаны на высокое давление, вены — на возврат крови, капилляры — на обмен.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условная сравнительная оценка признаков
</a:t>
            </a:r>
            <a:endParaRPr lang="en-US" sz="134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число показывает давление при сокращении сердца, второе — при его расслаблении. Эти значения помогают понять, насколько активно работает сердечно-сосудистая система.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показателя обычно записывают при измерении давления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000" y="1100807"/>
            <a:ext cx="3614400" cy="343438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кровь движется по венам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08100" y="118917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Низкое давление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508100" y="145360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венах давление значительно ниже, чем в артериях, поэтому кровь движется медленнее. Чтобы вернуться к сердцу, ей нужна помощь со стороны мышц и клапанов.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4508100" y="381412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дыхания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508100" y="407855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вдоха и выдоха меняется давление в грудной полости, и это облегчает продвижение крови к сердцу. Длительная неподвижность, наоборот, замедляет ток крови.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508100" y="2939142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мышц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4508100" y="3203574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ходьбе, беге и даже обычных движениях скелетные мышцы сжимают вены и выталкивают кровь вперёд. Поэтому движение помогает венозному возврату.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4508100" y="2064158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Венозные клапаны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508100" y="2328591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Клапаны внутри вен пропускают кровь только в одном направлении. Они особенно важны в ногах, где кровь должна подниматься против силы тяжести.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кровеносных сосудов
</a:t>
            </a:r>
            <a:endParaRPr lang="en-US" sz="3103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строение каждого сосуда связано с его задачей в организме.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Артерии, вены и капилляры отличаются по строению именно потому, что выполняют разные функции в кровообращении.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 — место обмена между кровью и тканями
</a:t>
            </a:r>
            <a:endParaRPr lang="en-US" sz="2459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Тончайшая сеть у каждой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образуют густую сеть почти во всех органах. Их очень тонкие стенки расположены так близко к клеткам, что кислород и питательные вещества могут быстро переходить из крови в ткани. Именно здесь начинается настоящий обмен между системой транспорта и организмом.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направления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капилляры кровь не только отдаёт полезные вещества, но и забирает углекислый газ, воду и продукты обмена. Поэтому одна и та же сеть одновременно снабжает клетки и очищает кровь от того, что им уже не нужно.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 капилляров нельзя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бы капилляры не были такими тонкими и многочисленными, клетки не получили бы достаточно кислорода и пищи. Тогда ткани быстро потеряли бы способность нормально работать, а организм — поддерживать постоянные условия внутренней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лимфа и как она образуется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тканевой жидкости попадает в тонкие лимфатические капилляры. Здесь она становится лимфой и начинает движение по лимфатическим сосудам.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Сбор в лимфатические капилляры
</a:t>
            </a:r>
            <a:endParaRPr lang="en-US" sz="1231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плазмы крови просачивается через стенки капилляров в межклеточное пространство и образует тканевую жидкость, которая омывает клетки и обеспечивает обмен веществ.
</a:t>
            </a:r>
            <a:endParaRPr lang="en-US" sz="1238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Выход жидкости из капилляров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проходит через сосуды и узлы, а затем возвращается в венозную кровь. Так организм не теряет лишнюю жидкость и предупреждает отёки.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Возврат в кровь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лимфы в организме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избыток тканевой жидкости собирается лимфатическими капиллярами, проходит через узлы и возвращается в венозную кровь.
</a:t>
            </a:r>
            <a:endParaRPr lang="en-US" sz="15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узлы и защита от инфекций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712765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узлы находятся в разных частях тела, но особенно заметны на шее, в подмышках и в паху. Такое расположение помогает им собирать лимфу из многих областей организма.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12278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узлов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444608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узлах находятся лимфоциты, которые распознают микробы и запускают иммунный ответ. Если в организм попадает инфекция, защитные клетки начинают работать активнее и быстрее.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244121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защитных клеток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176451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борьбе с микробами в узле скапливается больше клеток и жидкости, поэтому он может стать больше и болезненнее. Это один из признаков воспаления.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75964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узлы увеличиваются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3908294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Увеличенные или болезненные лимфоузлы не всегда означают серьёзную проблему, но часто указывают на инфекцию. В таких случаях важно наблюдать за самочувствием и сообщить взрослым.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707807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для внимания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лимфатической системы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сосуды работают незаметно, но постоянно. Они помогают тканям не переполняться жидкостью и участвуют в переносе веществ, важных для питания и защиты организма.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функции связаны между собой: дренаж, транспорт и иммунная защита поддерживают нормальную работу тканей и внутренней среды.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0125" y="1347461"/>
            <a:ext cx="4044000" cy="137432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кровеносной и лимфатической систем
</a:t>
            </a:r>
            <a:endParaRPr lang="en-US" sz="2931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крови в ткани выходит часть плазмы, образуя тканевую жидкость. Это нормальный этап обмена: клетки получают вещества, а лишняя жидкость не должна накапливаться.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в капиллярах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жидкости возвращается в кровеносные капилляры, а оставшийся избыток попадает в лимфатические капилляры. Так начинается путь лимфы по отдельной системе сосудов.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избытка жидкости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прохождения через сосуды и узлы лимфа снова вливается в венозную кровь. Благодаря этому сохраняется нужный объём жидкости и поддерживается постоянство внутренней среды.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 венозную кровь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597475"/>
            <a:ext cx="4791900" cy="18251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и лимфа: основные различия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эти жидкости связаны, но выполняют разные задачи в организме.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переносит газы и вещества, а лимфа возвращает жидкость и участвует в защите. Их строение точно соответствует этим функциям.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6558" y="1294104"/>
            <a:ext cx="28125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3242" y="1294104"/>
            <a:ext cx="3375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548" y="3084118"/>
            <a:ext cx="5625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0032" y="3084118"/>
            <a:ext cx="3937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поддерживать здоровое кровообращение
</a:t>
            </a:r>
            <a:endParaRPr lang="en-US" sz="2888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Прогулки, игры и физкультура заставляют сердце работать тренированнее и помогают крови возвращаться по венам. Даже короткая активность в течение дня полезнее долгого сидения без движения.
</a:t>
            </a:r>
            <a:endParaRPr lang="en-US" sz="1290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движения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поддерживать нормальный объём крови и облегчает её движение по сосудам. Если жидкости мало, организму становится труднее обеспечивать клетки всем необходимым.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воды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сна организм восстанавливается, а сердце и сосуды работают в более спокойном режиме. Недосып может усиливать утомляемость и ухудшать самочувствие.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Железо, белок и витамины группы B важны для образования клеток крови и нормальной работы сосудов. Эти вещества поступают из разнообразной пищи и помогают росту организма.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для крови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нарушений кровообращения и лимфооттока
</a:t>
            </a:r>
            <a:endParaRPr lang="en-US" sz="3103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70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Слабость, головокружение и быстрая утомляемость могут появляться, если ткани получают мало кислорода и питательных веществ. Иногда при этом заметны бледность и холодные руки и ноги.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7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Плохое кровоснабжение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594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нарушениях кровообращения человек может быстрее уставать после обычной нагрузки. Это связано с тем, что сердцу и сосудам приходится работать с дополнительным напряжением.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601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пульса и самочувствия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18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лимфа оттекает медленно, жидкость задерживается в тканях и появляются отёки. Особенно часто это заметно после долгого сидения или стояния без движения.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725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Отёки тканей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42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Увеличенные лимфоузлы часто говорят о том, что организм борется с инфекцией. Такие изменения помогают заметить болезнь, когда защитная система работает особенно активно.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49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лимфоузлов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кровеносная и лимфатическая системы работают вместе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системы связаны с каждой клеткой тела: одна приносит нужные вещества, другая возвращает лишнюю жидкость и помогает иммунной защите.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совместная работа обеспечивает обмен веществ, нормальный объём жидкости и надёжную защиту организма.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Транспорт, обмен и защита работают вместе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доставляет клеткам кислород и питательные вещества, а лимфа возвращает лишнюю жидкость и помогает защищаться от инфекций. Вместе они поддерживают гомеостаз и здоровье организма.
</a:t>
            </a:r>
            <a:endParaRPr lang="en-US" sz="153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2026-06-01T10:14:27Z</dcterms:created>
  <dcterms:modified xsi:type="dcterms:W3CDTF">2026-06-01T10:14:27Z</dcterms:modified>
</cp:coreProperties>
</file>