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растений: ключевые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7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климата на Земле, разнообразие видов впечатляет.
</a:t>
            </a:r>
            <a:endParaRPr lang="en-US" sz="3674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растений на Земле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растения появились около 470 миллионов лет назад, изменив атмосферу и позволив возникнуть наземным экосистемам. Их эволюция стала фундаментом для разнообразия жизни на суше.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растений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имеют клеточную стенку из целлюлозы и хлоропласты, где происходит фотосинтез. В клетках также есть крупные вакуоли, обеспечивающие хранение веществ.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с уникальными органеллами
</a:t>
            </a:r>
            <a:endParaRPr lang="en-US" sz="1214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особенность — преобразование солнечной энергии в органические вещества с выделением кислорода, что обеспечивает жизнь всех живых организмов.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фотосинтезу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делятся на корни, стебли и листья, каждый из которых выполняет свои задачи: питание, поддержка и газообмен соответственно.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 чёткими функциями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на планете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разнообразная группа с цветками и плодами, заселяют все экосистемы от тропиков до арктических зон.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игольчатыми листьями, размножаются семенами, составляют основу тайги и горных лесов.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спорами, имеют корни, стебли и листья, обитают во влажных лесах и тени.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растения без проводящей ткани, распространённые в сырых местах, образуют моховые ковры.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на планете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фотосинтеза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экосистемах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происходит превращение углекислого газа и воды в глюкозу под воздействием света. Кислород выделяется в атмосферу как побочный продукт.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пищевые цепи и обеспечивает кислородом атмосферу, что поддерживает жизнь всех организмов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клетки: особенности и компоненты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клеточные процессы и наследственную информацию, управляя развитием и функциями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хранит воду и питательные вещества, поддерживает тургор клетки и придаёт ей форму.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из целлюлозы придаёт жёсткость и защиту, способствует поддержанию структуры растения.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обеспечивают фотосинтез, а митохондрии отвечают за выработку энергии для жизнедеятельности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поглощает воду и минералы, удерживает растение в почве; стебель служит опорой и транспортом веществ между органами.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осуществляют фотосинтез и газообмен; в цветковых растениях цветки и плоды обеспечивают размножение и распространение.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растений: строение и функции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146154"/>
            <a:ext cx="4007700" cy="14533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группы высших растений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мхов, папоротников, хвойных и цветковых растений в сравнительном обзоре.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обладают наибольшим разнообразием и заселяют все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данных растений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типов растений на планете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растений сосредоточено в тропических районах, где климат способствует их разнообразию.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доминируют, поддерживая большинство экосистем, тогда как хвойные преобладают в северных лесах.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мира,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для человека и окружающей среды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снабжают человека пищей, лекарствами, строительными и текстильными материалами, обеспечивая основные потребности.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поддержании экосистем, защищая почвы, очищая воздух и регулируя климат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растений: основные способы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у растений происходит с помощью семян и цветков, что позволяет создавать разнообразие и приспосабливаться к условиям среды. Этот процесс важен для обновления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осуществляется через споры и вегетативное деление, характерное для мхов и папоротников, давая возможность быстро увеличивать численность особей без участия гамет.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может происходить с помощью ветра, насекомых или животных, а также самостоятельно, обеспечивая передачу пыльцы и формирование плодов с семенами для роста новых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цветкового растения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от семени до нового поколения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корня в жизни растения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фиксирует растение в почве и обеспечивает всасывание воды и минеральных веществ, крайне необходимых для жизнедеятельности и 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корни служат местом накопления питательных веществ, а также участвуют в симбиозе с микроорганизмами, что улучшает усвоение веществ и поддерживает здоровье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Лист: строение и основные функции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кожуры, защищающей ткани, мякоти, где происходит фотосинтез, и жилок, которые транспортируют воду и питательные вещества.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листа — фотосинтез, во время которого растение поглощает углекислый газ и выделяет кислород, обеспечивая энергию для роста.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лист осуществляет газообмен и транспирацию — испарение воды, что помогает регулировать внутренние процессы и адаптироваться к условиям среды.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 распространение семян у растений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используют ветер для перемещения пыльцы. Этот способ позволяет опылить большое количество цветков на значительном расстоянии, что способствует распространению видов в природе.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транспортёр пыльцы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помогают переносить пыльцу от одного цветка к другому. Их деятельность увеличивает эффективность размножения и поддерживает биологическое разнообразие.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насекомые — важные опылители
</a:t>
            </a:r>
            <a:endParaRPr lang="en-US" sz="11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условиям среды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Суккуленты, например кактусы, накапливают влагу в тканях, позволяя выживать в засушливых условиях пустынь.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 защищаются от поедания иголками и обладают смолистыми веществами, отпугивающими животных.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на листьях снижает испарение воды, что особенно важно для растений в жарком и сухом климате.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служит реакцией на холод или засуху, уменьшая потерю влаги и повышая шансы на выживание в неблагоприятных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90" y="0"/>
            <a:ext cx="4229220" cy="517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растения России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600 видов растений находятся под угрозой исчезновения из-за разрушения их естественной среды обитания и загрязнения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сбор редких растений людьми усугубляют положение, поэтому охрана этих видов является важной задачей для сохранения природного наследия.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групп в производство кислорода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вклад в мировое производство кислорода вносят различные группы растений и планктон.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фитопланктон является ключевым источником кислорода, обеспечивая большую часть атмосферы, а тропические леса и наземные растения дополняют этот процесс.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изменений растительного покрова Земли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три десятилетия сельскохозяйственные территории значительно увеличились, что негативно влияет на природные экосистемы.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и уменьшение числа видов показывают важность мер по сохранению природных ресурсов и биоразнообразия.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и Greenpeace,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изучение растений необходимо для поддержания биологического разнообразия, регулирования климата и обеспечения устойчивого развития человеческого общества.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будущем планеты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2026-05-08T22:53:20Z</dcterms:created>
  <dcterms:modified xsi:type="dcterms:W3CDTF">2026-05-08T22:53:20Z</dcterms:modified>
</cp:coreProperties>
</file>