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практическим содержанием в геометрии: зачем они нужны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измерять мир вокруг нас.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геометрия помогает решать реальные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геометрия выходит за рамки фигур в тетради: она помогает считать размеры комнат, дорог, чертежей и карт. В практических задачах важны точный рисунок, выбор формулы и ответ в нужных единицах.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бывают в геометрической задаче
</a:t>
            </a:r>
            <a:endParaRPr lang="en-US" sz="2728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размеры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условии даны длины сторон, отрезков, высот и диагоналей. По этим данным можно восстановить форму фигуры, выбрать подходящую теорему и определить неизвестную величину без лишних вычислений.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направления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углов помогают понять, где находится прямой угол, какие прямые параллельны и как расположены элементы чертежа. Это особенно важно в задачах с треугольниками, планами и наклонными отрезками.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периметры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уже известны площадь или периметр части фигуры. Тогда нужно не только подставить число в формулу, но и понять, что именно измеряется: граница объекта или его внутренняя часть.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масштаб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карте, схеме или клетчатом листе могут быть заданы координаты точек и масштаб. Эти данные позволяют переводить изображение в реальные размеры и находить расстояния между объектами.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«середина отрезка», «высота», «равные отрезки», «вписанная окружность» или «параллельные прямые» сразу подсказывают, какие свойства фигуры нужно использовать для 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практической геометрической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условием, чертежом и вычислениями в прикладной задаче.
</a:t>
            </a:r>
            <a:endParaRPr lang="en-US" sz="22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комнаты сразу видно, где стены образуют прямые углы, а где нужна диагональ. Подписи с размерами помогают не гадать, а точно вычислять площадь, периметр и длины отрезков. Такой чертёж показывает, как геометрия связана с реальной квартирой.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участка
</a:t>
            </a:r>
            <a:pPr algn="l" indent="0" marL="0">
              <a:lnSpc>
                <a:spcPct val="90000"/>
              </a:lnSpc>
              <a:buNone/>
            </a:pPr>
            <a:r>
              <a:rPr lang="en-US" sz="38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участка помогает понять границы, повороты и расположение построек. Если отметить забор, дорожку и высоту, можно быстрее выбрать нужную формулу и проверить, совпадает ли ответ с размером реального объекта. Без рисунка такая задача становится заметно сложнее.
</a:t>
            </a:r>
            <a:endParaRPr lang="en-US" sz="93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Клетчатый лист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на клетчатой бумаге удобна тем, что её легче сравнивать с координатами и считать по клеткам. В такой записи проще заметить симметрию, равные отрезки и прямые углы. Это особенно полезно, когда нужно аккуратно перейти от изображения к вычислениям.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главный инструмент геометрии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величины и формулы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формулы чаще всего нужны в практических задачах и что они находят.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выбирается по фигуре и известным данным; подстановка «наугад» приводит к ошибке.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геометрии 7–9 классов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практические задачи чаще всего связаны с измерением размеров и расстояний. Именно поэтому в них особенно полезны площадь, периметр и масштаб.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строительство, карты и планировка: там геометрия помогает считать размеры и материалы.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чаще всего встречаются геометрические расчёты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темам школьной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фигура может требовать разных расчётов: по краю и внутри. Это помогает не перепутать длину забора с количеством покрытия для поверхности.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нужно различать в каждой задаче: периметр и площадь.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 задачах с прямыми углами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прямоугольный треугольник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на чертеже прямой угол. Если стороны образуют именно такой треугольник, можно определить катеты и гипотенузу и понять, какую величину надо искать.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известные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36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обычно даны две стороны прямоугольного треугольника, а третья неизвестна. Тогда формула Пифагора позволяет вычислить длину диагонали, лестницы или наклонной опоры без дополнительных построений.
</a:t>
            </a:r>
            <a:endParaRPr lang="en-US" sz="911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значения аккуратно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 длины приводят к одним единицам. После этого используют соотношение между квадратами катетов и гипотенузы, не забывая, что гипотенуза лежит напротив прямого угла.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больше каждого катета и подходить по смыслу ситуации. Если диагональ комнаты оказалась меньше её стороны, значит, в вычислениях допущена ошибка.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Диагонали, высоты и наклонные отрезки в пространстве листа
</a:t>
            </a:r>
            <a:endParaRPr lang="en-US" sz="2517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комнаты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прямоугольной комнате диагональ показывает наибольшее расстояние между противоположными углами. Если известны длина и ширина, её можно найти по теореме Пифагора. На плане такой отрезок сразу связывает две стены и помогает проверить размеры помещения.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
</a:t>
            </a:r>
            <a:pPr algn="ctr" indent="0" marL="0">
              <a:lnSpc>
                <a:spcPct val="90000"/>
              </a:lnSpc>
              <a:buNone/>
            </a:pPr>
            <a:r>
              <a:rPr lang="en-US" sz="3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нужна там, где важно показать, как фигура «опускается» на основание под прямым углом. Она помогает находить площадь и разбирать наклонные формы на более простые части. На чертеже высоту удобно отмечать пунктиром и знаком прямого угла.
</a:t>
            </a:r>
            <a:endParaRPr lang="en-US" sz="936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клетчатом плане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расстояние между точками можно находить по координатам или через прямоугольный треугольник, который получается из перемещений по клеткам. Такой способ делает рисунок понятным и позволяет быстро сравнивать отрезки, не измеряя их линейкой.
</a:t>
            </a:r>
            <a:endParaRPr lang="en-US" sz="8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позволяет по маленькому чертежу находить настоящие размеры объектов: высоту, ширину и расстояния там, где измерить напрямую неудобно.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масштаба в школьном курсе геометрии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значит, что на плане каждый сантиметр соответствует ста сантиметрам в реальности.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 геометрических задачах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 величины приводят к одним и тем же единицам, иначе ответ получится неверным.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длины, площади и углов не смешиваются: сначала перевод, потом вычисление. Это помогает избежать самых частых ошибок в ответе.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измерений и записи величин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в вычислениях, а на этапе выбора способа решения и согласования единиц измерения.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читать условие, различать величины и проверять результат, количество ошибок заметно снижается.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геометрических задач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типичным ошибкам в школьных задачах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окружности движется точка на ободе колеса, а длина пути за один оборот связана с длиной окружности.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 ограждения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круглых клумб и площадок считают площадь внутри и длину границы, чтобы точно подобрать материал для покрытия или бордюра.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циферблат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циферблата помогает изучать дуги, центральные углы и деление окружности на равные части.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 и 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круглых предметов используют радиус и диаметр, чтобы соблюсти нужный размер и симметрию изделия.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сектора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стадионах окружность и дуги нужны для разметки секторов, где важны точные расстояния и правильные углы.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 в прикладных задачах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задачи к модели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превратить жизненную ситуацию в понятную геометрическую схему и получить обоснованный ответ.
</a:t>
            </a:r>
            <a:endParaRPr lang="en-US" sz="29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архитектуре, строительстве и дизайне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помещений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рационально разместить мебель, проверить проходы и сохранить удобные размеры комнат. Для этого используют прямые углы, параллельные линии и точные измерения.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расчёты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разметке лестниц, крыш и перекрытий важно учитывать наклон, высоты и пропорции. Ошибка в размерах может нарушить устойчивость конструкции и точность сборки.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узоры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часто повторяются симметрия, равные отрезки и одинаковые углы. Благодаря этому рисунок выглядит аккуратно и сохраняет правильный ритм.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знания позволяют не только решать задачи в тетради, но и понимать чертежи, схемы и планы, которые встречаются в реальных проектах.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не только считать, но и связывать текст, рисунок и ответ в единую логическую цепочку.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становятся понимание условия и проверка результата: без них даже правильная формула может привести к ошибке.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развивают практические задачи по геометрии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гистограмма по учебным умениям, формируемым в задачах по 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ответ в геометрической задаче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чертежом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соответствует ли ответ рисунку: стороны, углы и расположение фигур должны согласовываться между собой и с условием задачи.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реалистичность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результат с жизненной ситуацией. Если длина или площадь выглядят слишком маленькими или слишком большими, вычисления стоит пересмотреть.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единицы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для длины получены линейные единицы, а для площади — квадратные. Нельзя подменять одну величину другой.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прикидку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устный расчёт помогает понять, близок ли ответ к ожидаемому. Такая проверка особенно полезна в задачах с несколькими действиями.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практических сюжетов в геометрии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геометрический аппарат помогает решать задачи из разных жизненных ситуаций.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используются одни и те же идеи: измерение, построение и выбор подходящей формулы. Меняется только реальная ситуация.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сюжетные модели школьной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помогает в 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учат видеть в реальных предметах фигуры, размеры и связи между ними. Когда есть чертёж, формула и проверка, ответ получается точным и 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2026-06-03T10:55:44Z</dcterms:created>
  <dcterms:modified xsi:type="dcterms:W3CDTF">2026-06-03T10:55:44Z</dcterms:modified>
</cp:coreProperties>
</file>