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имён существительных в единственном числе
</a:t>
            </a:r>
            <a:endParaRPr lang="en-US" sz="3294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существительные по падежам и почему это важно?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склонение существительных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помогает точно выражать мысль и не ошибаться в окончаниях: книга, книги, книге, книгу, книгой, о книге. Падеж показывает роль слова в предложении и делает речь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изменяется у существительного в единственном числе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окончание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существительные чаще всего меняют окончание, чтобы показать падеж. Иногда при этом меняется и основа слова, поэтому важно смотреть не только на форму, но и на начальное слово.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изменению окончания можно понять не только падеж, но и смысл слова в предложении. Поэтому форма существительного помогает точно установить, кто действует, на что направлено действие и о чём идёт речь.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одушевлённости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по-разному ведут себя в винительном падеже. У названий людей и животных форма часто совпадает с родительным, а у неодушевлённых — с именительным.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падежей подсказывают, какую форму нужно выбрать: кто? что? кого? чего? кому? чему? кем? чем? о ком? о чём? Они помогают быстро определить нужный падеж.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определить род и склонение существительного. Именно по ней удобно сравнивать слова: мама, стол, тетрадь. Она служит отправной точкой для разбора.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единственного числа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показывают, какую роль выполняет существительное в предложении и как меняется его форма.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падежа есть свой вопрос и основное значение. Это помогает отличать формы слова и правильно употреблять существительное в речи.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90561"/>
            <a:ext cx="3938100" cy="359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склонение: существительные женского рода на -а, -я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первому склонению относятся существительные женского рода с окончаниями -а и -я: мама, земля, тётя, неделя. Эти слова имеют похожие падежные формы.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1-му склонению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форм первого склонения помогает быстро подбирать правильное окончание в тексте. Особенно полезно помнить пары слов, где различие заметно в нескольких падежах сразу.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дательном и предложном падежах чаще всего появляется окончание -е: маме, земле, о тёте. Эти формы особенно часто встречаются в обычной речи и письме.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и предложный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родительном падеже у слов первого склонения обычно пишется -ы или -и: мамы, земли, тёти. Выбор окончания зависит от последних звуков основы и орфографических правил.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творительном падеже характерны окончания -ой и -ей: мамой, землёй, тётей. Они помогают показать, чем или кем совершается действие.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1-го склонения в единственном числе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мама и земля видно, что формы меняются по падежам не одинаково.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склонении наиболее заметны окончания -е, -ы/-и и -ой/-ей. Винительный падеж у неодушевлённых часто совпадает с именительным.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примеры: мама, земля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111" y="3245763"/>
            <a:ext cx="28837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1-го склонения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слова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одушевлённых существительных винительный падеж обычно совпадает с родительным: вижу маму, тётю, лису. Это важно помнить при разборе предложения.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слова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неодушевлённых существительных винительный падеж обычно совпадает с именительным: вижу землю, неделя — недели. По такой форме легче определить, о чём говорится в предложении.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и ц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формах после шипящих и буквы ц пишется -и: у лисы, о площади, в тиши. Это помогает избежать ошибки в написании.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основа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с мягкой основой часто встречается окончание -е: в земле, о тёте. Такая форма звучит мягко и помогает отличить падежные варианты.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склонение: мужской и средний род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ко 2-му склонению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 второму склонению относятся существительные мужского рода с нулевым окончанием и среднего рода на -о, -е: стол, конь, дом, окно, море. Эти слова образуют важную группу.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у неодушевлённых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неодушевлённых слов второго склонения винительный обычно совпадает с именительным: вижу стол, дом, окно. Такая форма помогает быстро отличить предмет от живого существа.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у одушевлённых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обозначает человека или животное, винительный падеж может совпадать с родительным: вижу коня, брата, ученика. Это главный признак одушевлённости.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предложном падеже обычно пишется окончание -е: о столе, о коне, об окне, о море. Эта форма часто употребляется после предлогов о, в, на.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творительном падеже у слов второго склонения часто появляются окончания -ом и -ем: столом, конём, окном, морем. Они показывают инструмент, способ действия или сопровождающее слово.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падежных форм слов стол и окно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показывает, как по-разному ведут себя слова мужского и среднего рода.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второго склонения формы зависят от рода и одушевлённости. У среднего рода винительный обычно совпадает с именительным, а у мужского — по ситуации.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формы: стол, окно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во 2-м склонении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мужских одушевлённых существительных винительный падеж совпадает с родительным: вижу коня, брата, ученика. Это один из самых надёжных признаков при разборе.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неодушевлённых мужских существительных винительный падеж совпадает с именительным: вижу стол, дом, карандаш. Форма слова остаётся такой же, как в начальной форме.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мужские слова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среднего рода винительный падеж обычно совпадает с именительным: вижу окно, море, поле. Благодаря этому такие слова легче распознавать в предложении.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среднего рода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быстро определить падеж и выбрать верное окончание. Если помнить род и одушевлённость, ошибки во втором склонении встречаются гораздо реже.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склонение: существительные женского рода с мягким знаком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третьему склонению относятся существительные женского рода с нулевым окончанием и мягким знаком на конце: тетрадь, ночь, степь, радость. По начальной форме их легко отличить от слов других склонений.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относятся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творительном падеже для третьего склонения характерно окончание -ью: тетрадью, ночью, степью, радостью. Оно звучит мягко и особенно заметно в письменной и устной речи.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творительный падеж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родительном, дательном и предложном падежах у таких слов обычно пишется окончание -и: тетради, ночи, степи, радости. Эта форма помогает не спутать третье склонение с первым.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 окончанием -и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мягкий знак и относится к женскому роду, нужно проверить его форму по падежному вопросу. Это помогает правильно выбрать окончание и быстрее определить склонение.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склонений существительных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как опору для запоминания: от одного образца легко построить все падежные формы и увидеть, где окончания совпадают, а где различаются.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главным признаком служит не только род, но и тип окончания. Особенно полезно сравнивать слова по падежным парам.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склонение существительного
</a:t>
            </a:r>
            <a:endParaRPr lang="en-US" sz="2648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от начальной формы к типу склонения: мама, стол, тетрадь, путь, кофе.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Разносклоняемые существительные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Разносклоняемые существительные сочетают черты разных типов склонения, поэтому их формы не подчиняются одной общей модели. Их нужно запоминать отдельно, опираясь на примеры и падежные вопросы.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признаки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разносклоняемым словам также относятся путь и дитя. Они имеют нестандартные формы, например пути, путём, дитяти, поэтому особенно часто требуют внимательной проверки при разборе.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исключения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время, имя, пламя, семя. В косвенных падежах у них появляются особые формы: времени, имени, пламени, семени, которые отличаются от обычных окончаний.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-мя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и исключения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слова, которые нельзя проверить только по обычной схеме склонений: у них есть особые формы или одна неизменяемая форма.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Разносклоняемые слова требуют запоминания, а несклоняемые остаются неизменными во всех падежах. Эти группы удобнее проверять по словарной форме.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347862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295212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324462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484174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5100" y="1442174"/>
            <a:ext cx="414000" cy="552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помогают определить падеж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родительного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у, без, от, из часто указывают на родительный падеж. Они помогают понять, что слово отвечает на вопрос кого? чего? и обозначает отсутствие, принадлежность или источник.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может встречаться в разных смыслах, поэтому важно смотреть на вопрос и содержание предложения. Так форма слова определяется точнее и без случайных ошибок.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предложного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О, в, на подсказывают предложный падеж, когда речь идёт о теме или месте: о лесе, в школе, на столе. По смыслу легко сверить и вопрос, и окончание.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творительного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С, над, под, перед чаще помогают распознать творительный падеж. Он показывает средство, совместность или положение предмета: с другом, над лесом, под мостом, перед домом.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дательного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К, по обычно связаны с дательным падежом. В таких сочетаниях существительное обозначает адресата, направление или движение к объекту: к дому, по дороге, к школе.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падежных формах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словах, где окончание не слышится отчётливо или зависит от одушевлённости. Поэтому полезно сверять форму с вопросом и опорным словом.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рискованны винительный падеж и окончания после шипящих. Если проверять слово по образцу и вопросу, количество ошибок заметно снижается.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 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падежной формы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поставить падежный вопрос: кто? что? кого? чего? кому? чему? кем? чем? о ком? о чём? Он сразу показывает, какую форму искать в предложении.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подсказывает падеж: к дому, о книге, с другом, без тетради. Но одного предлога мало, поэтому важно учитывать и смысл всей фразы.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предлог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действует или на него направлено действие, падеж определяется по роли слова в предложении. Одушевлённые существительные особенно часто помогают заметить винительный падеж.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смысл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пары земля — земле, стол — столу, тетрадь — тетради, окно — окну помогают увидеть, как меняется окончание у разных склонений и быстрее выбрать верную форму.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 образцу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 школьной речи и письма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склонения помогает писать диктанты, сочинения и ответы у доски аккуратно и грамотно. Если ученик различает падежи, он реже ошибается в окончаниях и не теряет баллы.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без ошибок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нужно для правильной связи слов: нет тетради, к школе, с другом, о городе. Без этой основы трудно построить естественную и точную фразу.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словосочетаниях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определять склонение и падеж ускоряет морфологический разбор и делает речь выразительнее. Это полезно не только на уроках, но и в повседневном общении.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разбор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склонении существительных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имён существительных в единственном числе помогает понять, как слово изменяется по падежам и почему меняется его окончание. Если знать правила, речь становится точнее, а письмо — грамотнее.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2026-05-28T18:45:00Z</dcterms:created>
  <dcterms:modified xsi:type="dcterms:W3CDTF">2026-05-28T18:45:00Z</dcterms:modified>
</cp:coreProperties>
</file>