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Поток энергии и пищевые цепи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энергия движется и поддерживает жизнь в природных экосистемах.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потока энергии для жизни на Земле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начинается с солнца и движется через разнообразные организмы, обеспечивая питание, рост и взаимодействия в природе. Понимание этого процесса раскрывает основы экологии и устойчивости жизни.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является основным источником энергии, который биосфера использует для поддержания жизни. Растения преобразуют свет в химическую энергию через фотосинтез, создавая основу для всех трофических уровней.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поступления солнечной энергии практически невозможна жизнь на планете — это источник питания для растений, животных и человека, обеспечивающий непрерывность биосистем.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 как основного источника энергии
</a:t>
            </a:r>
            <a:endParaRPr lang="en-US" sz="3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Производители: создатели жизненной энергии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солнечный свет в органические вещества, создавая массу, которая служит пищей для живого мира. Они строят основу экосистем, обеспечивая энергию первого трофического уровня.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растения: природные фотосинтезаторы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осуществляют фотосинтез в пресных и морских экосистемах, поддерживая пищевые цепи водных организмов и обогащая среду кислородом.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водные производители энергии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Потребители: кто питается производителями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переход между трофическими уровнями сопровождается значительными энергетическими потерями, что ограничивает длину пищевых цепей.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второго порядка — хищники, употребляющие травоядных, например лисы и филины, контролирующие численность животного населения.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первого порядка — травоядные животные, питающиеся растениями, такие как кролики и насекомые-листоеды, играющие важную роль в передаче 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теряется в процессе дыхания и выделяется в виде тепла, что снижает количество доступной энергии для следующих уровней.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10% демонстрирует, что на каждом трофическом уровне энергия уменьшается примерно в десять раз, объясняя структуру пищевых цепей.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по трофическим уровням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такие как грибы и бактерии, разлагают мертвую органику, возвращая минеральные вещества обратно в почву и замыкая круговорот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редуцентов накопление органических остатков нарушило бы экосистемы, поскольку они играют ключевую роль в поддержании плодородия и жизнедеятельности.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роль грибов и бактерий в экосистеме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687198"/>
            <a:ext cx="4839600" cy="24838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разные уровни пищевой цепи с примерами и их ролью в экосистеме.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обеспечивает передачу энергии и веществ, поддерживая устойчивость экосистемы.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звенья пищевой цепи: пример из природы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пищевые сети: особенности структуры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 последовательную передачу энергии от производителей через разные уровни потребителей.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объединяют взаимосвязанные пищевые цепи, отражая комплексные отношения между видами.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пищевых сетях обеспечивают баланс и динамическое равновесие в природных сообществах.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повышает устойчивость экосистем, позволяя адаптироваться к исчезновению отдельных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Дубовые листья служат пищей для гусениц, которые являются первичными потребителями в лесной экосистеме. Эта связь начинается с солнечной энергии, преобразованной растением.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поедающие гусениц, служат вторичными потребителями, а совы — высшими хищниками. Редуценты завершают цепь, разлагая органику и возвращая элементы в почву.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простой пищевой цепи в лесу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организменной массы и численности связано с уменьшением доступной энергии для каждого следующего трофического уровня.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показывают, что основная биомасса сосредоточена у производителей, а количество хищников значительно меньше, что ограничивает размер популяций.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численности и биомассы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85347"/>
            <a:ext cx="4535700" cy="16875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пищевых цепей в разных экосистемах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особенности и состав трофических уровней в трёх типах экосистем, иллюстрируя разнообразие звеньев и роль каждого.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экосистемы имеют уникальный состав пищевых цепей, отражающий адаптацию организмов к среде и биологическое разнообразие.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издания по экологии,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пищевые цепи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деревьев уничтожает среду обитания многих видов. Это приводит к сокращению популяций животных и нарушению целостности пищевых цепей, ухудшая устойчивость экосистем.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биоразнообразие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рыболовство в сочетании с загрязнением вод снижает численность рыбных видов. Это нарушает баланс пищевых сетей, что отражается на здоровье экосистем и экономике регионов.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и загрязнение вод приводят к исчезновению рыб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теряется при переходе энергии между звеньями пищевой цепи.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уходит на поддержание жизнедеятельности организмов и выделяется в виде тепла, ограничивая количество звеньев в пищевой цепи.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9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резко снижается после каждого уровня, что ограничивает количество ступеней пищевых цепей.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правило десяти процентов и объясняют, почему пищевые цепи редко превышают 4–5 звеньев.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эффективность передачи энергии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пищевых цепей в поддержании экосистем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одного вида вызывает дефицит или избыток энергии в следующем звене, нарушая равновесие.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звена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конечном счёте страдает устойчивость всей системы, что может привести к утрате биоразнообразия.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экосистему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количества одних организмов влияет на популяции других, вызывая каскад эффектов.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реакция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в различных природных зонах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цепи связаны через пищевые взаимодействия: дуб обеспечивает питание гусеницам, птицам и хищникам, замыкаясь редуцентами.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пищевоя сеть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озёрных и степных экосистемах несколько пищевых цепей переплетаются, что повышает устойчивость благодаря обмену энергии и веществ.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и степная сети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способствует изменению активности организмов и скорости метаболизма, влияя на эффективность передачи энергии.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изменения влияют на состав видов, приводя к перестройке пищевых цепей и появлению новых экологических взаимодействий.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влажности меняет условия для производителей, снижая продуктивность и затрагивая всю пирамиду питания.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и влияние изменения климата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10925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пищевых цепей для человека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пищевых цепей помогает понять, как сохранить виды и их взаимосвязи для устойчивости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загрязнений способствует сохранению здоровья водных экосистем и всех её звеньев.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водных ресурсов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трофических связей позволяет эффективно управлять природными ресурсами без разрушения экосистем.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
</a:t>
            </a:r>
            <a:endParaRPr lang="en-US" sz="13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и структура пищевых цепей являются основой жизни на Земле. Их сохранение жизненно важно для баланса и здоровья экосистем, а также благополучия человека.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энергии и пищевых цепей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2026-05-09T04:58:02Z</dcterms:created>
  <dcterms:modified xsi:type="dcterms:W3CDTF">2026-05-09T04:58:02Z</dcterms:modified>
</cp:coreProperties>
</file>