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image" Target="../media/image-10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 мира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люди, языки и верования меняют карту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объясняет различия людей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народов, языков и религий помогает понять, почему регионы мира не похожи друг на друга: на это влияют история, миграции, природные условия и культурные связи.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 и этнос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Народ, или этнос, — это группа людей, объединённых общим происхождением, языком, исторической памятью и культурными традициями, которые передаются из поколения в поколение.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народы мира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больших народов относят китайцев, индийцев, арабов, русских, испанцев и бенгальцев. Они живут в разных частях света и формируют культурное разнообразие планеты.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особенности заметны в кухне, одежде, праздниках, семейных обычаях и фольклоре. Именно поэтому соседние страны нередко имеют разные традиции повседневной жизни.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этносов помогает понять, как складывалась история территорий и почему в одном государстве могут жить разные народы, сохраняя свои обычаи и язык.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этническое разнообразие особенно велико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Азия: множество больших и малых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отличается особенно сложной этнической картой. Здесь рядом живут десятки крупных народов и сотни меньших групп, а состав населения меняется от страны к стране и даже внутри одной страны. Это хорошо видно на карте расселения народов.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богатство племён и 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Африке этническое разнообразие также очень велико. Во многих государствах сохраняются десятки местных народов с собственными языками, обычаями и костюмами, поэтому фотографии людей в национальной одежде помогают увидеть это разнообразие особенно наглядно.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Америка: смешение и 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и Америке население чаще смешанное: здесь живут потомки разных переселенцев и коренных народов. В ряде стран заметен один преобладающий народ, но рядом с ним сохраняются и другие этнические группы.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языки по числу носителей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некоторые языки сильны как родные, а другие — как язык международного общения.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выделяется ролью глобального языка, а китайский и испанский особенно велики по числу носителей-носителей родного языка.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Ethnologue и Britannica, 2024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языков так много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возникновение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создавали свои языки самостоятельно, поэтому на Земле сформировались тысячи языков, не сводимых к одному источнику. Со временем они менялись и расходились всё сильнее.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острова, пустыни и труднодоступные леса долго разделяли людей. Изоляция помогала сохранять местные языки, а иногда приводила к появлению новых говоров и диалектов.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и смешение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народы переселялись, их языки сталкивались друг с другом. В результате появлялись заимствования, смешанные формы речи и новые способы общения между разными группами людей.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языков особенно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языковое разнообразие сохраняется в Новой Гвинее, во многих странах Африки и в части Юго-Восточной Азии. Там рядом живут небольшие сообщества с собственными языками.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языковые семьи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многие языки объединяются в большие семьи по общему происхождению.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семьи помогают увидеть историческое родство языков и объясняют их распространение на больших территориях.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лингвистической географии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часть культуры народа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хранит сказки, пословицы, песни и легенды. Через него народ передаёт свою историю, поэтому утрата языка часто означает потерю важной части культурной памяти.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языке отражаются нормы вежливости, уважение к старшим, привычные формы обращения и семейные традиции. По речи часто можно узнать особенности воспитания и образа жизни людей.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Алфавиты, школьные надписи, книги и памятники письменности показывают, как язык закрепляет знания и помогает передавать их от одного поколения к другому.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в 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языке есть слова, связанные с национальной кухней, праздниками, ремёслами и природой родного края. Поэтому изучение языка помогает лучше понять культуру народа.
</a:t>
            </a:r>
            <a:endParaRPr lang="en-US" sz="10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распространения языков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языки переходят от локального использования к широкому распространению.
</a:t>
            </a:r>
            <a:endParaRPr lang="en-US" sz="11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751" y="2362487"/>
            <a:ext cx="1503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9113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3301" y="2371621"/>
            <a:ext cx="204900" cy="182133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Возникло в I веке н. э. в Палестине. Священная книга христиан — Библия, а основные направления — православие, католицизм и протестантизм.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в VII веке на Аравийском полуострове. Священная книга мусульман — Коран; религия широко распространена в Азии и Африке.
</a:t>
            </a:r>
            <a:endParaRPr lang="en-US" sz="896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 в Индии и связан с учением Будды. Он распространён во многих странах Азии и заметно влияет на культуру, храмы и праздники.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 древнейших религий Индии и Непала. Она объединяет множество традиций, священных текстов и обрядов, связанных с повседневной жизнью верующих.
</a:t>
            </a:r>
            <a:endParaRPr lang="en-US" sz="835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религия еврейского народа, основанная на вере в единого Бога и почитании священных книг. Она сыграла большую роль в истории культуры.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религии мира по числу последователей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религий, у людей бывают и нерелигиозные взгляды, поэтому духовная карта мира значительно разнообразнее.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 ислам объединяют больше всего последователей, а индуизм и буддизм особенно важны для Азии.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Center, 2015–2020 (оценки долей последователей по миру)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век 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возникло в Палестине в I веке н. э. Его первые общины появились в городах Римской империи и быстро начали распространяться дальше.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книга христиан — Библия. Она включает Ветхий и Новый Заветы и хранит основы веры, нравственные правила и рассказы о жизни Иисуса Христа.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 миру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христианство разделилось на православие, католицизм и протестантизм и стало одной из крупнейших религий Европы, обеих Америк, России и многих стран Африки.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появился в VII веке на Аравийском полуострове. Его основателем считают пророка Мухаммеда, а ранние общины быстро распространили новую веру за пределы Аравии.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книга мусульман — Коран. В нём собраны религиозные наставления, правила жизни и представления о добре, справедливости и ответственности человека перед Богом.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распространения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ислам широко распространён на Ближнем Востоке, в Северной Африке, Центральной, Южной и Юго-Восточной Азии, где он связан с историей многих народов.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обычаи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 совершают ежедневные молитвы, соблюдают пост в месяц Рамадан и отмечают важные праздники. Эти традиции укрепляют общность верующих и передаются из поколения в поколение.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2547617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1966" y="2547629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07441" y="2547629"/>
            <a:ext cx="296887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индуизм и иудаизм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возник в Индии и связан с учением Сиддхартхи Гаутамы — Будды. Он подчёркивает нравственное поведение, самоконтроль и стремление к внутреннему спокойствию.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 — одна из древнейших религий Индии и Непала. Он включает множество богов, священных текстов и обрядов, поэтому отличается большим разнообразием традиций.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 — древняя религия еврейского народа. Она основана на вере в единого Бога, чтении священных книг и соблюдении религиозных законов и праздников.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районы их распространения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возникли крупнейшие религии и в каких регионах они особенно распространены сегодня.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религии есть исторический центр, но миграции и культурные контакты сделали их мировыми.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география; обобщение по картам распространения мировых религий
</a:t>
            </a:r>
            <a:endParaRPr lang="en-US" sz="6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 повседневной жизни
</a:t>
            </a:r>
            <a:endParaRPr lang="en-US" sz="2223" dirty="0"/>
          </a:p>
        </p:txBody>
      </p:sp>
      <p:sp>
        <p:nvSpPr>
          <p:cNvPr id="13" name="Text 2"/>
          <p:cNvSpPr txBox="1"/>
          <p:nvPr/>
        </p:nvSpPr>
        <p:spPr>
          <a:xfrm>
            <a:off x="323725" y="1702375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 религиозная одежда помогает отличать традиции народов. В одном регионе это может быть праздничный костюм, в другом — скромная одежда по религиозным правилам.
</a:t>
            </a:r>
            <a:endParaRPr lang="en-US" sz="862" dirty="0"/>
          </a:p>
        </p:txBody>
      </p:sp>
      <p:sp>
        <p:nvSpPr>
          <p:cNvPr id="14" name="Text 3"/>
          <p:cNvSpPr txBox="1"/>
          <p:nvPr/>
        </p:nvSpPr>
        <p:spPr>
          <a:xfrm>
            <a:off x="323725" y="2369149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15000"/>
              </a:lnSpc>
              <a:buNone/>
            </a:pPr>
            <a:r>
              <a:rPr lang="en-US" sz="5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привычки часто связаны с верой и культурой. У разных народов существуют свои запреты, праздничные блюда и особые способы приготовления, передающиеся в семье.
</a:t>
            </a:r>
            <a:endParaRPr lang="en-US" sz="895" dirty="0"/>
          </a:p>
        </p:txBody>
      </p:sp>
      <p:sp>
        <p:nvSpPr>
          <p:cNvPr id="15" name="Text 4"/>
          <p:cNvSpPr txBox="1"/>
          <p:nvPr/>
        </p:nvSpPr>
        <p:spPr>
          <a:xfrm>
            <a:off x="323725" y="3035923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язык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обращения и приветствия отражают язык и обычаи народа. Через них видно, как люди выражают уважение, близость и принадлежность к своей культуре.
</a:t>
            </a:r>
            <a:endParaRPr lang="en-US" sz="945" dirty="0"/>
          </a:p>
        </p:txBody>
      </p:sp>
      <p:sp>
        <p:nvSpPr>
          <p:cNvPr id="16" name="Text 5"/>
          <p:cNvSpPr txBox="1"/>
          <p:nvPr/>
        </p:nvSpPr>
        <p:spPr>
          <a:xfrm>
            <a:off x="323725" y="3702697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песни и танцы показывают историческую память народа. Они помогают сохранять традиции, объединяют семьи и делают культуру заметной в повседневной жизни.
</a:t>
            </a:r>
            <a:endParaRPr lang="en-US" sz="939" dirty="0"/>
          </a:p>
        </p:txBody>
      </p:sp>
      <p:sp>
        <p:nvSpPr>
          <p:cNvPr id="17" name="Text 6"/>
          <p:cNvSpPr txBox="1"/>
          <p:nvPr/>
        </p:nvSpPr>
        <p:spPr>
          <a:xfrm>
            <a:off x="323725" y="4369461"/>
            <a:ext cx="30429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Церкви, мечети, храмы и другие здания сразу рассказывают о религиозных и культурных особенностях страны. Архитектура помогает увидеть, как вера влияет на пространство вокруг людей.
</a:t>
            </a:r>
            <a:endParaRPr lang="en-US" sz="8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заселения к многонациональной стране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история заселения, миграции и объединение территорий создают в стране этническое и языковое разнообразие.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в современном мире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таких странах языки распределяются по регионам, школам и государственным учреждениям, чтобы люди могли общаться без барьеров.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помогает сохранять равноправие групп и поддерживает единство государства при культурном разнообразии.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Конституции и официальные государственные языковые списки стран; справочные данные по состоянию на 2024 год
</a:t>
            </a:r>
            <a:endParaRPr lang="en-US" sz="5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эти религии важно, чтобы понимать людей вокруг, уважать их обычаи и избегать предвзятости в общении.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курса географии и обществознания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крупнейших религий мира особенно заметно влияют на культуру, праздники и традиции людей во многих странах.
</a:t>
            </a:r>
            <a:endParaRPr lang="en-US" sz="21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Народы, языки и религии — карта человеческого опыта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народов, языков и религий показывает, как по-разному люди жили, переселялись и создавали культуры. Именно это разнообразие делает мир ярким и взаимосвязанным.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2026-06-02T19:21:09Z</dcterms:created>
  <dcterms:modified xsi:type="dcterms:W3CDTF">2026-06-02T19:21:09Z</dcterms:modified>
</cp:coreProperties>
</file>