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находить площадь треугольника разными способами.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есть в крышах, мостах, знаках и узорах. Умение находить их площадь помогает точно считать материал, краску и ткань, а также правильно выбирать формулу по условию задачи.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площадь фигуры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57" y="1550529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квадратных единиц помещается внутри фигуры. Это удобный способ сравнивать размеры и понимать, какую часть плоскости занимает изображение.
</a:t>
            </a:r>
            <a:endParaRPr lang="en-US" sz="1384" dirty="0"/>
          </a:p>
        </p:txBody>
      </p:sp>
      <p:sp>
        <p:nvSpPr>
          <p:cNvPr id="10" name="Text 3"/>
          <p:cNvSpPr txBox="1"/>
          <p:nvPr/>
        </p:nvSpPr>
        <p:spPr>
          <a:xfrm>
            <a:off x="270057" y="242606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записывают в квадратных единицах: мм², см², дм², м². Квадрат в записи означает, что измеряется не длина, а поверхность.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70057" y="3301604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размеров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сама фигура, тем больше её площадь. При этом наклон, поворот или положение на листе не меняют значение площади.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270057" y="4177136"/>
            <a:ext cx="4937672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 задачах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используют в геометрии и в жизни: при расчёте бумаги, ткани, плитки или окрашиваемой поверхности. Поэтому важно уметь находить её быстро и без ошибок.
</a:t>
            </a:r>
            <a:endParaRPr lang="en-US" sz="138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3063541"/>
            <a:ext cx="9144000" cy="2080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треугольника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70050" y="1827775"/>
            <a:ext cx="27291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основания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можно считать любую сторону треугольника, если к ней удобно провести высоту. Для одной и той же фигуры основание можно выбирать по-разному.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07753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перпендикуляр, опущенный из противоположной вершины на выбранное основание. Именно она нужна в главной формуле площади.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45450" y="1837190"/>
            <a:ext cx="2729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остроугольном треугольнике высота лежит внутри фигуры, а в тупоугольном может выходить за её пределы. Важно помнить: высота всегда пересекает основание под прямым углом.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одинаковой высоте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фиксированной высоте удобно заметить прямую зависимость площади от длины основания.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длиннее основание при той же высоте, тем больше площадь треугольника.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½·a·h, учебный пример.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4050" y="3253473"/>
            <a:ext cx="8599500" cy="16208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формула площади треугольника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43125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формула площади треугольника: S = ½·a·h. Она подходит для большинства задач, когда известны основание и высота.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01671" y="2179125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буквы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обозначает основание, а буква h — высоту, проведённую к этому основанию. Эти величины должны относиться к одной и той же стороне.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52923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делим на 2
</a:t>
            </a:r>
            <a:pPr algn="l" indent="0" marL="0">
              <a:lnSpc>
                <a:spcPct val="100000"/>
              </a:lnSpc>
              <a:buNone/>
            </a:pPr>
            <a:r>
              <a:rPr lang="en-US" sz="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 составляет половину прямоугольника или параллелограмма с теми же основанием и высотой. Поэтому в формуле появляется деление на два.
</a:t>
            </a:r>
            <a:endParaRPr lang="en-US" sz="1133" dirty="0"/>
          </a:p>
        </p:txBody>
      </p:sp>
      <p:sp>
        <p:nvSpPr>
          <p:cNvPr id="14" name="Text 5"/>
          <p:cNvSpPr txBox="1"/>
          <p:nvPr/>
        </p:nvSpPr>
        <p:spPr>
          <a:xfrm>
            <a:off x="7004175" y="2179133"/>
            <a:ext cx="1607100" cy="8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применять
</a:t>
            </a:r>
            <a:pPr algn="l" indent="0" marL="0">
              <a:lnSpc>
                <a:spcPct val="100000"/>
              </a:lnSpc>
              <a:buNone/>
            </a:pPr>
            <a:r>
              <a:rPr lang="en-US" sz="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особенно удобна, если высота уже известна или её легко построить. Тогда площадь находится быстро и без дополнительных преобразований.
</a:t>
            </a:r>
            <a:endParaRPr lang="en-US" sz="118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822176"/>
            <a:ext cx="3287100" cy="11166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 по формуле S = ½·a·h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несколько наборов значений основания и высоты с уже найденной площадью.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результат зависит от произведения основания и высоты, а ответ обязательно записывается в квадратных единицах.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вычисления по формуле S = ½·a·h.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нахождения площади треугольника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задачи на площадь треугольника.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формула позволяет находить площадь по двум катетам без построения высоты.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прямоугольного треугольника один катет играет роль основания, а другой — высоты. Это упрощает вычисления в школьных задачах.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1/2·ab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геометрии для 7 класса.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формулы площади используются в разных случаях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формулы зависит от того, какие данные уже известны в условии задачи.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используют основную формулу, но при других данных подходят и специальные случаи для прямоугольного треугольника, угла или всех сторон.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выбора формулы площади треугольника.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высота в разных треугольниках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внутри остроугольного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все углы треугольника острые, высота обычно проходит внутри фигуры. Она опускается из вершины к противоположной стороне под прямым углом и делит треугольник на два меньших треугольника, что удобно показать на рисунке.
</a:t>
            </a:r>
            <a:endParaRPr lang="en-US" sz="928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вне тупоугольного треугольника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тупоугольного треугольника одна из высот может оказаться снаружи. Тогда её проводят к продолжению стороны, потому что перпендикуляр не помещается внутри фигуры. Такой случай помогает понять, что высота не всегда лежит внутри.
</a:t>
            </a:r>
            <a:endParaRPr lang="en-US" sz="1008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 прямоугольном треугольнике
</a:t>
            </a:r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прямоугольном треугольнике высота к одному катету совпадает с другим катетом. Это самый наглядный пример: одна сторона сразу играет роль основания, а вторая — перпендикулярной высоты. На одном рисунке легко сравнить все три случая.
</a:t>
            </a:r>
            <a:endParaRPr lang="en-US" sz="10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669062"/>
            <a:ext cx="67320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10262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 и запись ответа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записывают только в квадратных единицах: мм², см², дм², м². Квадратная запись показывает, что измеряется не длина, а количество квадратов внутри фигуры.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запись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ответ нужно писать с единицей площади. Запись 12 см неверна, потому что без квадрата она обозначает длину, а не площадь треугольника.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Приведение к одной единице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основание и высота даны в разных единицах, их сначала переводят к одной системе измерения. Иначе формула даст неправильный результат, даже если сами вычисления выполнены верно.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320375"/>
            <a:ext cx="5170500" cy="1756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нахождении площади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какие ошибки чаще всего допускают при вычислении площади треугольника и как действовать правильно.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не с вычислением, а с выбором высоты, основания и единиц измерения.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 «Площадь треугольника» для 7 класса.
</a:t>
            </a:r>
            <a:endParaRPr lang="en-US" sz="6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475600"/>
            <a:ext cx="81198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через две стороны и угол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0750" y="1943300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она нужна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формулу применяют, если известны две стороны треугольника и угол между ними, а высоту строить неудобно. Она особенно полезна в задачах, где даны измерения сторон и угол.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820750" y="2650597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формулы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находят по выражению S = ½·ab·sin C. Здесь a и b — стороны, а C — угол между ними. Формула связывает длины сторон и их взаимное положение.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0750" y="3357906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подходит для прямоугольного случая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равен 90°, то sin 90° = 1. Поэтому формула становится такой же удобной, как и для прямоугольного треугольника, только в более общем виде.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820750" y="4065203"/>
            <a:ext cx="44268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ошибиться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брать именно угол между данными сторонами, а не любой угол треугольника. Иначе площадь получится неверной, даже если стороны измерены правильно.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зависит от угла между сторонами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одинаковых сторонах меняется только угол, поэтому особенно заметно влияние угла на форму и размер треугольника.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 между сторонами, тем больше площадь; максимум при 90° для данных сторон.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 формуле S = ½·ab·sin C для a = 8 см и b = 10 см.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формулу площади по условию задачи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какую формулу выбирать в зависимости от того, какие данные даны в задаче.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фермы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детали часто встречаются в крышах и строительных фермах, потому что такая форма делает конструкцию устойчивой. Чтобы заранее рассчитать количество материала, нужно знать площадь каждой детали и не ошибиться в измерениях.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знаки, флажки и декоративные элементы нередко имеют треугольную форму. При их изготовлении площадь помогает определить, сколько металла, ткани или бумаги потребуется для одной детали и для всей партии.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инженерные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мостовых конструкциях треугольники используют для прочности и распределения нагрузки. Площадь отдельных частей нужна инженерам, чтобы точно оценить размеры элементов и подобрать материал нужной толщины и количества.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в окружающей жизни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933358"/>
            <a:ext cx="3287100" cy="8942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на примерах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три коротких примера для самопроверки: по высоте, для прямоугольного треугольника и по двум сторонам с углом.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важно не только правильно подставить данные, но и записать результат в квадратных единицах.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формулам площади треугольника для учебных примеров.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6067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с другими свойствами треугольника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266910" y="1550528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не только от длины стороны, но и от высоты, проведённой к ней. Поэтому два треугольника с одинаковым основанием могут иметь разную площадь, если высота различается.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6910" y="2654432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и угол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две стороны, результат меняется вместе с углом между ними. При одном и том же наборе длин треугольник может быть более узким или более широким, а значит, занимать разную площадь.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266910" y="3758335"/>
            <a:ext cx="4992153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при прямом угле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две стороны фиксированы, наибольшая площадь получается при угле 90°. В этом случае высота становится максимально возможной, поэтому треугольник занимает больше всего места.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площади треугольника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можно находить несколькими способами, но важно правильно выбрать формулу по условию задачи. Если измерения верны и ответ записан в квадратных единицах, результат будет точным.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2026-05-29T00:07:08Z</dcterms:created>
  <dcterms:modified xsi:type="dcterms:W3CDTF">2026-05-29T00:07:08Z</dcterms:modified>
</cp:coreProperties>
</file>