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народном стиле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инструменты и танцы, в которых живут традиции, праздник и добрые образы.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жила в памяти людей и менялась от деревни к деревне. Ее пели на праздниках, в работе, в дороге и у детской колыбели, поэтому она всегда была рядом с жизнью.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народная музыка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песня: простая и запоминающаяся
</a:t>
            </a:r>
            <a:endParaRPr lang="en-US" sz="264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обычно короткая, напевная и легко ложится на слух. В ней часто повторяются слова и мелодии, а ритм помогает петь вместе без напряжения.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рассказывают о природе, доме, маме, весне и дружбе. Эти темы понятны детям, поэтому народная песня быстро запоминается и вызывает теплое настроение.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63" y="1387404"/>
            <a:ext cx="284700" cy="2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663" y="135893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3463" y="135893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3263" y="1358934"/>
            <a:ext cx="284700" cy="28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3063" y="1387404"/>
            <a:ext cx="284700" cy="2277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народные песни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поют тихо и плавно, чтобы успокоить малыша перед сном. В таких песнях слышны ласковые слова, мягкий напев и очень спокойный ритм.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песни помогают двигаться, прыгать и играть в кругу или в паре. Они обычно веселые, живые и подсказывают, что делать во время игры.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звучат там, где люди идут по кругу и держатся за руки. Плавный шаг, дружное пение и общий темп делают хоровод особенно красивым.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Хороводные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сопровождали работу и помогали не уставать. В них часто есть ровный ритм, который удобно повторять во время общего дела.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песни звучали на праздниках, свадьбах и встрече весны. Они помогали людям отмечать важные события и чувствовать себя одной дружной общиной.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Балалайка, домра и ложки делают музыку яркой и подвижной. Их звук легко узнать, потому что он звонкий, четкий и очень подходит для пляски.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народных инструментов
</a:t>
            </a:r>
            <a:endParaRPr lang="en-US" sz="224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балалайка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 звучит широко и душевно, а бубен и ложки помогают держать ритм. Вместе инструменты создают веселое и праздничное звучание, которое хочется слушать и повторять.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 и ритм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балалайки три струны, поэтому ее легко узнать по ясному, веселому звучанию и быстрым плясовым мелодиям.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струны делают звук балалайки особенно звонким и подвижным.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сведения о балалайке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 звучит громко и радостно, поэтому ее особенно любят на праздниках и деревенских посиделках. Ее веселый голос сразу собирает людей вместе.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— это короткая песенка, чаще всего из четырех строк. В ней легко услышать шутку, добрую насмешку или смешное наблюдение о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гармонь и частушка звучат вместе, настроение становится озорным и живым. Такая музыка будто приглашает улыбнуться, подпеть и даже притопнуть в такт.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 и частушка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соединяет песню и движение по кругу. Люди держатся за руки, шагают плавно и поют вместе, словно одна большая дружная команда.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Хоровод: музыка и движение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хороводы связаны с весенними и летними праздниками. Они помогают почувствовать радость общего круга, где каждый участник важен и заметен.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362" y="1205853"/>
            <a:ext cx="406125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1675" y="1222603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5675" y="1248003"/>
            <a:ext cx="571500" cy="457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поет народный хор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14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народном хоре важно слушать друг друга и держаться общего темпа. Тогда песня звучит дружно, уверенно и совсем не распадается.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28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Подголоски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основной мелодии у разных голосов могут добавляться украшения. Из-за этого песня становится богаче, живее и будто начинает светиться изнутри.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142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хор звучит просторно и свободно, как большая песня под открытым небом. Такое пение помогает почувствовать силу общего голоса.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цвета, узоры, ленты и вышивка создают нарядный вид. Каждая деталь будто рассказывает о терпении, аккуратности и мастерстве людей.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костюм в музыке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Сарафан, рубаха, пояс и кокошник помогают сразу узнать народный образ. Такая одежда делает выступление праздничным и показывает уважение к традициям.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в народной музыке важен не только для красоты. Он помогает почувствовать связь с праздником, ремеслом и жизнью людей прошлого.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народных праздников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Масленицу звучали веселые песни, шутки и припевки. Люди провожали зиму, водили игры, пекли блины и пели так, чтобы стало шумно, дружно и радостно.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— Масленица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приходила весна, пели заклички и хороводные песни. Они помогали звать солнце, зелень и добрую погоду, а дети и взрослые играли вместе на улице.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— встреча тепла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 в поле звучали трудовые песни. Они поддерживали ритм дела, помогали не уставать и напоминали, что урожай важен для всей деревни.
</a:t>
            </a:r>
            <a:endParaRPr lang="en-US" sz="131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жатва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свадьбах и в доме новорожденного пели особые песни. Они поздравляли, желали счастья и сохраняли важные моменты семьи в памяти людей.
</a:t>
            </a:r>
            <a:endParaRPr lang="en-US" sz="1341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Сказители и былины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Сказители были настоящими хранителями старинных историй. Они пели былины неторопливо и торжественно, чтобы слушатели хорошо услышали подвиги богатырей, их силу, смелость и верность родной земле.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часто встречаются Илья Муромец, Добрыня Никитич и Алеша Попович. Такие песни звучали под гусли и напоминали людям о чести, отваге и защите слабых.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Чайковский обращался к народным напевам, чтобы его музыка звучала близко и понятно слушателю. Простые интонации придавали произведениям теплоту и узнаваемость.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мелодии в классической музыке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Модест Мусоргский и Николай Римский-Корсаков тоже использовали народные ритмы и образы. Благодаря этому в их сочинениях слышны черты сказки, пляски и старинного пения.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народная мелодия входит в классическое произведение, она получает новое звучание. Так простая песня становится частью большой концертной музыки и продолжает жить дальше.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16071"/>
            <a:ext cx="391500" cy="39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1607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55221"/>
            <a:ext cx="391500" cy="313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народные мотивы звучат сегодня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интонации помогают создать образ сказки, праздника или старинного времени. Знакомые мелодии делают сцену живой и легко запоминающейся.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 мультфильмы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исполнители иногда берут народный напев и добавляют новые ритмы. Получается музыка, в которой слышны и традиция, и сегодняшний день.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концерты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спектаклях и праздниках народные инструменты, костюмы и движения помогают создать яркое настроение. Зрителям сразу понятно: на сцене звучит живая традиция.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 представления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889" y="1613934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мелодиях часто повторяются слова и музыкальные обороты. Поэтому их легко запомнить уже после нескольких прослушиваний. Песня словно сама просит подпевать.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65889" y="1044450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повтор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465550" y="3324506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Четкий ритм помогает двигаться вместе с музыкой. Хочется хлопать, шагать и петь в кругу, потому что мелодия звучит ясно и уверенно.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5550" y="2755022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хочется подхватить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ритм помогают запомнить песню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напоминают о семье, доме и заботе друг о друге. В них слышно, как важно беречь близких и быть внимательным к родным.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народная музыка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часто встречаются картины природы, пословицы и старинные слова. Через них дети узнают, как раньше жили люди и чем они дорожили.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учит дружбе, помощи и любви к родной земле. Она показывает, что добрые дела и уважение к традициям всегда важны.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рассказывают о труде и терпении. Люди пели во время работы не случайно: музыка помогала дружно делать дело и не терять бодрость.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разных мест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народные песни звучат по-разному от края до края. Где-то они протяжные и спокойные, а где-то быстрые, звонкие и очень плясовые.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 влияют местные традиции, природа и особенности жизни людей. Поэтому у каждого края свой музыкальный характер, как будто у песни есть собственное настроение.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хлопков: один, два, пауза. Такой рисунок легко повторять всем вместе, и он сразу помогает почувствовать музыку телом.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притопы и удары ложками. Когда звуки чередуются, ритм становится живым и веселым, словно маленький праздник уже начался.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придумайте короткий припев и простую мелодию. Так весь класс сможет исполнить свою мини-песню без лишних трудностей.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простой народный ритм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музыку народной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Народную музыку создают и берегут многие поколения. У нее нет одного автора, потому что она живет в памяти людей и передается дальше.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обычно слышны простая мелодия и повторяющиеся фразы. Благодаря этому песню легко запомнить и исполнять вместе.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ритм делает музыку подвижной и выразительной. Она может быть плавной, веселой или торжественной, но всегда остается близкой людям.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Народной песню делают знакомые образы, добрые слова и дружное пение. Это музыка, которую хочется не только слушать, но и подхватывать.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— живая память народа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соединяет прошлое и настоящее, потому что ее поют, играют и помнят до сих пор. Она делает нас дружнее и помогает чувствовать связь с традициями.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2026-05-24T18:21:05Z</dcterms:created>
  <dcterms:modified xsi:type="dcterms:W3CDTF">2026-05-24T18:21:05Z</dcterms:modified>
</cp:coreProperties>
</file>