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одной переменной
</a:t>
            </a:r>
            <a:endParaRPr lang="en-US" sz="3156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неизвестное и проверять ответ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скрыто неизвестное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помогают находить цену, возраст, время и количество предметов. Это один из первых шагов в алгебре: он учит переводить жизненную ситуацию в математическую запись и готовит к более сложным уравнениям и текстовым задачам.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линейным уравнением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одной переменной обычно записывают как ax + b = 0 или ax + b = c. В нём есть неизвестное число, обозначенное буквой, и известные числа.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и 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5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 — это x, а коэффициент показывает, сколько раз её берут. Если перед x стоит число 5, значит переменную умножают на 5, а не складывают с ним.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линейное уравнение можно привести к виду x = число. Это значит, что в большинстве случаев у него есть один корень, который можно проверить подстановкой.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первая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линейном уравнении переменная не возводится в квадрат и не стоит под корнем. Поэтому запись остаётся простой, а решение обычно сводится к последовательным равносильным преобразованиям.
</a:t>
            </a:r>
            <a:endParaRPr lang="en-US" sz="12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уравнение называется линейным
</a:t>
            </a:r>
            <a:endParaRPr lang="en-US" sz="2777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уравнение обычно сводится к записи x = число. Такая форма показывает, что нужно найти одно конкретное значение переменной, а не целый набор ответов.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рассматривать зависимость, связанную с линейным выражением, её график изображается прямой линией. Именно поэтому в названии есть слово «линейное».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сложных степеней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уравнениях переменная не умножается сама на себя и не находится в знаменателе. Это отличает их от квадратных и дробных уравнений.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решать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форма позволяет использовать простые и одинаковые по смыслу действия: складывать, вычитать, умножать и делить обе части, не меняя корень.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линейного уравнения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элементы записи и их значение.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записи помогает понять, что нужно найти и какие преобразования можно выполнить без потери ответа.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определение линейного уравнения с одной переменной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 уравнения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 — это такое число, которое при подстановке вместо переменной делает равенство верным. Если число не подходит, равенство становится неверным.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3x + 5 = 20 подставим x = 5. Получаем 3 · 5 + 5 = 20, то есть верное равенство. Значит, 5 — корень этого уравнения.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проверка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 показывает, не допущена ли ошибка при вычислениях. Для линейного уравнения с одной переменной обычно ищут один точный ответ, а затем подтверждают его.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линейного уравнения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решать уравнение без лишних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119" y="3315000"/>
            <a:ext cx="155513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равенства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одинаковое число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уравнения прибавить одно и то же число, равенство сохранится. Это удобно, когда нужно убрать вычитаемое или перенести свободный член.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 одинаковое число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обеих частей можно вычесть одно и то же число. Так уравнение упрощают, не меняя его корень, и аккуратно избавляются от лишних слагаемых.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 на одно число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можно умножить на одно и то же ненулевое число. Это помогает убрать дроби и сделать запись более удобной для решения.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 одно число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разделить обе части на одно и то же ненулевое число, корень не изменится. Именно так находят x, когда перед ним стоит коэффициент.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сложность уравнений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записи дополнительных действий, тем внимательнее нужно выполнять каждый шаг и проверять промежуточный результат.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растёт вместе с числом преобразований: уравнения с дробями требуют больше внимания, чем простые выражения без скобок.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 типам линейных уравнений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уравнения с проверкой
</a:t>
            </a:r>
            <a:endParaRPr lang="en-US" sz="2833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x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уравнение 3x + 5 = 20 по шагам. Сначала вычитаем 5 из обеих частей и получаем 3x = 15. Затем делим обе части на 3.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весы или равные чаши: обе стороны уравнения должны оставаться в равновесии. Такой образ помогает лучше понять, зачем выполняют одинаковые действия.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x = 5. Подставляем значение обратно: 3 · 5 + 5 = 20. Равенство верное, значит найденный корень подходит и решение выполнено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со скобками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раскрывают
</a:t>
            </a:r>
            <a:pPr algn="l" indent="0" marL="0">
              <a:lnSpc>
                <a:spcPct val="100000"/>
              </a:lnSpc>
              <a:buNone/>
            </a:pPr>
            <a:r>
              <a:rPr lang="en-US" sz="53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есть скобки, сначала применяют распределительное свойство умножения. Каждый член внутри скобок умножают на число перед ними, чтобы получить более простую запись для дальнейшего решения.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 потерять знак перед скобками и правильно умножить отрицательные числа. Одна ошибка на этом этапе сразу меняет значение всего уравнения и приводит к неверному ответу.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полезно подставить его в исходное уравнение. Проверка показывает, верно ли раскрыты скобки и не допущена ли ошибка в вычислениях или переносе слагаемых.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решают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скобки раскрыты, уравнение приводят к обычному виду: собирают переменные, переносят числа и находят x. Дальше решение ничем не отличается от простого линейного уравнения.
</a:t>
            </a:r>
            <a:endParaRPr lang="en-US" sz="12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дробями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убираем знаменатели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есть дроби, удобно умножить обе части на общий знаменатель. Так запись становится проще, а дробные вычисления уменьшаются.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решаем как обычное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избавления от знаменателей уравнение приводят к привычному виду: переносят слагаемые, упрощают выражения и находят значение переменной без лишних дробей.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значение подставляют обратно в исходное уравнение. Это помогает убедиться, что при умножении на знаменатель не была допущена ошибка.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слагаемого ученики часто забывают сменить знак. Из-за этого левая и правая части уравнения меняются неправильно, а итоговый ответ становится неверным.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скобках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легко умножить не каждый член или пропустить минус перед ними. Особенно внимательно нужно работать с выражениями, где есть отрицательные числа.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важно делить обе части уравнения на коэффициент при x. Если выполнить действие только с одной частью или выбрать неверное число, ответ будет ошибочным.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верно найденное значение нужно подставить обратно в уравнение. Без проверки можно не заметить арифметическую ошибку и сдать неправильный ответ как правильный.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 каких этапах ученики чаще всего теряют баллы и где особенно нужна аккуратность при решении.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 знаками и вычислениями, значит, именно эти действия стоит отрабатывать особенно внимательно.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аналитическая схема для урока алгебры, без привязки к статистическому исследованию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корня на примерах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линейных уравнений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подстановка найденного значения подтверждает правильность решения уравнения.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подстановка превращает уравнение в верное равенство, значит, корень найден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более сложное уравнение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уравнений со скобками и дробями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купили четыре тетради и обложку за 12 рублей, а всего заплатили 52 рубля. Если цена одной тетради неизвестна, ситуацию можно записать как уравнение и найти нужное число по условию.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одного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удобны тем, что одно неизвестное выражает реальную величину: стоимость тетради, ручки или упаковки. Алгебра помогает перевести разговор о покупке на точную математическую запись и решить её без догадок.
</a:t>
            </a:r>
            <a:endParaRPr lang="en-US" sz="144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примеры часто встречаются в повседневных расчётах: при делении суммы поровну, подсчёте времени или определении возраста. Поэтому уравнение становится понятным инструментом для описания обычной ситуации.
</a:t>
            </a:r>
            <a:endParaRPr lang="en-US" sz="146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в текстовой задаче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 на координатной прямой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оси показывает одно конкретное значение переменной и помогает увидеть ответ как число, а не как абстрактную запись.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линейного уравнения обычно один и может быть положительным, отрицательным или равным нулю.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координатной прямой для урока алгебры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в первой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отличается тем, что переменная входит только в первой степени. В нём нет квадратов, кубов, корней и других более сложных выражений.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строят так, чтобы не изменить корень уравнения. Для этого используют одинаковые действия с обеими частями и постепенно упрощают запись до удобного вида.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получить запись вида x = число. Тогда сразу видно, какое значение является ответом, и легко проверить, подходит ли оно по условию.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решать такие уравнения понадобится дальше при изучении более сложных тем, систем уравнений и текстовых задач, где неизвестное нужно находить по условию.
</a:t>
            </a:r>
            <a:endParaRPr lang="en-US" sz="12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 — шаг к алгебре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познакомились с основой алгебры: научились находить неизвестное, выполнять преобразования равенства и проверять ответ. Эти навыки пригодятся и на следующих уроках, и в обычных расчётах.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2026-05-29T22:16:03Z</dcterms:created>
  <dcterms:modified xsi:type="dcterms:W3CDTF">2026-05-29T22:16:03Z</dcterms:modified>
</cp:coreProperties>
</file>