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живой природы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Вся жизнь на Земле — от микробов до огромных лесов — удивительно разнообразна.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биологии: понимание жизни
</a:t>
            </a:r>
            <a:endParaRPr lang="en-US" sz="1767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помогает изучать строение и связь живых организмов, создавая основу для понимания природы и её многообразия в нашей школе.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биоразнообразие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охватывает все виды живых существ на Земле и их разнообразие в экосистемах, создавая неповторимые природные сообщества.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Включает уровни от генов в каждом организме до целых экосистем, что обеспечивает устойчивость и развитие природных процессов.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живых форм поддерживает баланс и продуктивность природы, влияя на качество жизни всех организмов, включая человека.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7838"/>
            <a:ext cx="4048200" cy="15773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6450" y="1231707"/>
            <a:ext cx="4061100" cy="15784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9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разнообразие: особенности внутри видов
</a:t>
            </a:r>
            <a:endParaRPr lang="en-US" sz="2269" dirty="0"/>
          </a:p>
        </p:txBody>
      </p:sp>
      <p:sp>
        <p:nvSpPr>
          <p:cNvPr id="8" name="Text 1"/>
          <p:cNvSpPr txBox="1"/>
          <p:nvPr/>
        </p:nvSpPr>
        <p:spPr>
          <a:xfrm>
            <a:off x="526047" y="30410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Вариации домашних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кошки и собаки показывают большое генетическое разнообразие — различия в окрасах, размерах и поведении отражают богатство наследственности внутри видов. Это помогает им лучше адаптироваться к различным условиям.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3179" y="30410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генов в селекции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важно для сельского хозяйства, поскольку позволяет вывести сорта растений, устойчивые к болезням и климатическим изменениям, обеспечивая продовольственную безопасность человечества.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7838"/>
            <a:ext cx="4048200" cy="15773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6450" y="1231707"/>
            <a:ext cx="4061100" cy="157843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Видовое разнообразие: примеры со всего мира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29710" y="3461224"/>
            <a:ext cx="38460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регион содержит одни из самых богатых видов растений и животных, поддерживая тысячи уникальных организмов, которые взаимодействуют в сложных экосистемах тропических лесов.
</a:t>
            </a:r>
            <a:endParaRPr lang="en-US" sz="1500" dirty="0"/>
          </a:p>
        </p:txBody>
      </p:sp>
      <p:sp>
        <p:nvSpPr>
          <p:cNvPr id="11" name="Text 2"/>
          <p:cNvSpPr txBox="1"/>
          <p:nvPr/>
        </p:nvSpPr>
        <p:spPr>
          <a:xfrm>
            <a:off x="529588" y="2995402"/>
            <a:ext cx="38460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Амазонии — кладезь жизни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4766710" y="3461224"/>
            <a:ext cx="38460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рыбы, птиц, насекомых и млекопитающих населяют разные уголки планеты, создавая разнообразные жизненные формы, необходимые для устойчивого функционирования природы.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4766588" y="2995402"/>
            <a:ext cx="38460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видов вокруг нас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5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экосистем Земли
</a:t>
            </a:r>
            <a:endParaRPr lang="en-US" sz="1957" dirty="0"/>
          </a:p>
        </p:txBody>
      </p:sp>
      <p:sp>
        <p:nvSpPr>
          <p:cNvPr id="9" name="Text 1"/>
          <p:cNvSpPr txBox="1"/>
          <p:nvPr/>
        </p:nvSpPr>
        <p:spPr>
          <a:xfrm>
            <a:off x="529175" y="1723947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широко представлены экосистемы тайги, тундры и степей, каждая со своими растениями и животными, приспособленными к условиям жизни.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29050" y="1258123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России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529225" y="3527346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экосистем обеспечивает устойчивость природы, влияя на климат и создавая места обитания для множества видов.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29100" y="3061522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экосистем и их роль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15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и уникальные виды
</a:t>
            </a:r>
            <a:endParaRPr lang="en-US" sz="1915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Утконос удивляет сочетанием характеристик нескольких групп животных: он откладывает яйца, но выкармливает потомство молоком, что редко встречается в природе.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Туатара — древний вид, сохранившийся с эпохи динозавров, он живёт в Новой Зеландии и является живым свидетельством эволюционной истории планеты.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69800" y="1125900"/>
            <a:ext cx="31272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1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390 000
</a:t>
            </a:r>
            <a:pPr algn="ctr" indent="0" marL="0">
              <a:lnSpc>
                <a:spcPct val="100000"/>
              </a:lnSpc>
              <a:buNone/>
            </a:pPr>
            <a:r>
              <a:rPr lang="en-US" sz="226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 растений обеспечивает кислород и поддерживает экосистемы, являясь основой жизни и климата на планете.
</a:t>
            </a:r>
            <a:pPr algn="ctr" indent="0" marL="0">
              <a:lnSpc>
                <a:spcPct val="100000"/>
              </a:lnSpc>
              <a:buNone/>
            </a:pPr>
            <a:r>
              <a:rPr lang="en-US" sz="226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5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Мирового банка, 2023
</a:t>
            </a:r>
            <a:endParaRPr lang="en-US" sz="3317" dirty="0"/>
          </a:p>
        </p:txBody>
      </p:sp>
      <p:sp>
        <p:nvSpPr>
          <p:cNvPr id="4" name="Text 1"/>
          <p:cNvSpPr txBox="1"/>
          <p:nvPr/>
        </p:nvSpPr>
        <p:spPr>
          <a:xfrm>
            <a:off x="4973400" y="1125900"/>
            <a:ext cx="28008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играют ключевую роль в стабильности природных процессов, фильтрации воздуха, защите почв и поддержании биоразнообразия.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7838"/>
            <a:ext cx="4048200" cy="15773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6450" y="1231707"/>
            <a:ext cx="4061100" cy="15784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и роль животных в природе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6047" y="30410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экосистемный баланс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участвуют в опылении, регулируют численность организмов и обеспечивают устойчивость природных цепей питания, сохраняя баланс в своих экосистемах.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3179" y="30410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— самые многочисленные жители планеты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миллионов видов животных насекомые занимают лидирующую позицию по численности, влияя на сельское хозяйство, опыление и биологическое разнообразие в целом.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числа видов по ключевым группам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насекомых отражает их адаптивность и роль в пищевых цепях, влияя на биологическое разнообразие.
</a:t>
            </a:r>
            <a:endParaRPr lang="en-US" sz="1691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WWF, 2022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составляют более 60% известных видов на Земле, подчёркивая их ключевое значение в экосистемах.
</a:t>
            </a:r>
            <a:endParaRPr lang="en-US" sz="1723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исчезающие виды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исчезают около тысячи видов животных и растений, что негативно сказывается на экосистемах и природном балансе нашей планеты.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Снежный барс, амурский тигр и зубр включены в Красную книгу как особо охраняемые редкие виды, требующие особого внимания и защиты.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угрозы для редких видов — уничтожение их естественной среды обитания из-за деятельности человека и незаконная охота, наносящая серьёзный урон популяциям.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окружающей среды и глобальное изменение климата усугубляют ситуацию, приводя к сокращению численности и исчезновению многих видов.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биоразнообразия для человека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обеспечивает человека продовольствием: зерновыми культурами, овощами и рыбой, которые составляют основу питания миллионов людей по всему миру.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лекарства, включая аспирин и антибиотики, получают из природных ресурсов, что подчёркивает важность сохранения различных видов в природе.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Материалы, такие как хлопок и древесина, также являются продуктами биоразнообразия, кроме того, природные экосистемы очищают воздух и воду, поддерживая здоровье человека.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176901"/>
            <a:ext cx="4048200" cy="13751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снижения разнообразия видов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WWF, 2022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7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сокращения числа видов включают вырубку лесов, загрязнение, климатические изменения и инвазивные виды. Амфибии и пресноводные животные страдают быстрее всего.
</a:t>
            </a:r>
            <a:endParaRPr lang="en-US" sz="1577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Главной причиной сокращения биоразнообразия является деятельность человека, что требует срочных мер по охране природы.
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природы: роль заповедников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525550" y="1331800"/>
            <a:ext cx="3947700" cy="14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работает более ста заповедников и около пятидесяти национальных парков, таких как «Столбы» и «Брянский лес». Они создают зоны, где природа развивается без вмешательства человека, сохраняя уникальные экосистемы.
</a:t>
            </a:r>
            <a:endParaRPr lang="en-US" sz="1628" dirty="0"/>
          </a:p>
        </p:txBody>
      </p:sp>
      <p:sp>
        <p:nvSpPr>
          <p:cNvPr id="8" name="Text 2"/>
          <p:cNvSpPr txBox="1"/>
          <p:nvPr/>
        </p:nvSpPr>
        <p:spPr>
          <a:xfrm>
            <a:off x="525600" y="3143668"/>
            <a:ext cx="3947700" cy="14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служат домом для множества редких растений и животных, способствуя восстановлению природных процессов и биологического разнообразия, а также выполняют важную научно-исследовательскую функцию.
</a:t>
            </a:r>
            <a:endParaRPr lang="en-US" sz="1628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332" y="545200"/>
            <a:ext cx="8101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по сохранению биоразнообразия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и восстановление естественных местообитаний — ключевой шаг в защите живой природы, позволяющий видам существовать и развиваться без угрозы исчезновения.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2623500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запретов на охоту и вылов редких и уязвимых видов помогает предотвратить дальнейшее сокращение их численности и поддержать популяции.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23768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Рекультивация нарушенных экосистем способствует восстановлению природного баланса и возвращению видов в места их традиционного обитания.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8240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программы и международное сотрудничество, такие как Конвенция о биологическом разнообразии, объединяют усилия разных стран для глобальной охраны природы.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34700" y="604356"/>
            <a:ext cx="1813800" cy="39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водных и атмосферных ресурсов снижает качество среды обитания, влияя на здоровье и численность многих видов по всему миру.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4911847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лесов приводит к потерям среды для множества растений и животных, что отрицательно сказывается на общем состоянии экосистем.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888976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чужеродных видов, например кроликов в Австралии, нарушает местные экосистемы, конкурируя с иными животными и изменяя природный ландшафт.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74550" y="1361424"/>
            <a:ext cx="2382600" cy="24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угрозы разнообразию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8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деятельности человека для живой природы
</a:t>
            </a:r>
            <a:endParaRPr lang="en-US" sz="2198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Причинно-следственные связи влияния человека на экологию и устойчивость экосистем
</a:t>
            </a:r>
            <a:endParaRPr lang="en-US" sz="1575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Успешное восстановление редких видов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265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зубра в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зубра выросла с нескольких десятков до более 800 особей благодаря охране и природоохранным мероприятиям.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668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белого аиста в Европе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Комплексные меры по защите и мониторингу спасли белого аиста от исчезновения и способствовали увеличению численности.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5669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Спасение морских черепах в Индии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 волонтёры успешно восстановили популяцию черепах, сохранив место их гнездования на побережье.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54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вклад в защиту природы
</a:t>
            </a:r>
            <a:endParaRPr lang="en-US" sz="1854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участие в сортировке отходов и высадке деревьев помогает уменьшить нагрузку на экологию и сохранить природные ресурсы для будущих поколений.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Рассказывая друзьям и родственникам о важности защиты живой природы, каждый способствует формированию более ответственного и экологически сознательного общества.
</a:t>
            </a:r>
            <a:endParaRPr lang="en-US" sz="1791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9869" y="1099650"/>
            <a:ext cx="2646512" cy="284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4825" y="1099650"/>
            <a:ext cx="35850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3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сохранения биоразнообразия для будущего
</a:t>
            </a:r>
            <a:pPr algn="l" indent="0" marL="0">
              <a:lnSpc>
                <a:spcPct val="100000"/>
              </a:lnSpc>
              <a:buNone/>
            </a:pPr>
            <a:r>
              <a:rPr lang="en-US" sz="295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разнообразия живых организмов — залог здоровья планеты, стабильности климата и благополучия людей, обеспечивающий баланс природы для наших детей и последующих поколений.
</a:t>
            </a:r>
            <a:endParaRPr lang="en-US" sz="303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2026-05-08T07:37:21Z</dcterms:created>
  <dcterms:modified xsi:type="dcterms:W3CDTF">2026-05-08T07:37:21Z</dcterms:modified>
</cp:coreProperties>
</file>