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jpe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85695" y="0"/>
            <a:ext cx="505811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29275" y="206227"/>
            <a:ext cx="4158600" cy="119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Изменения численности популяций: главные темы урока
</a:t>
            </a:r>
            <a:endParaRPr lang="en-US" sz="2879" dirty="0"/>
          </a:p>
        </p:txBody>
      </p:sp>
      <p:sp>
        <p:nvSpPr>
          <p:cNvPr id="6" name="Text 1"/>
          <p:cNvSpPr txBox="1"/>
          <p:nvPr/>
        </p:nvSpPr>
        <p:spPr>
          <a:xfrm>
            <a:off x="229275" y="1796850"/>
            <a:ext cx="4579500" cy="155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причины и последствия изменений численности животных и растений.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9E9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257078"/>
            <a:ext cx="4567800" cy="3693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45250" y="1256725"/>
            <a:ext cx="3924300" cy="33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Популяция — группа особей одного вида, проживающих на одной территории и скрещивающихся между собой. Понимание численности популяций помогает предсказывать изменения в экосистемах и сохранять биологическое разнообразие.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популяция и её значение
</a:t>
            </a:r>
            <a:endParaRPr lang="en-US" sz="2600" dirty="0"/>
          </a:p>
        </p:txBody>
      </p:sp>
      <p:sp>
        <p:nvSpPr>
          <p:cNvPr id="6" name="Text 2"/>
          <p:cNvSpPr txBox="1"/>
          <p:nvPr/>
        </p:nvSpPr>
        <p:spPr>
          <a:xfrm>
            <a:off x="85800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процессы, влияющие на численность популяций
</a:t>
            </a:r>
            <a:endParaRPr lang="en-US" sz="257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Рождаемость увеличивает численность, появляются новые особи, расширяя популяцию и влияя на её рост.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Смертность снижает численность, уменьшая количество особей из-за болезней, хищничества или старости.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Иммиграция и эмиграция приводят к перемещению особей, изменяя численность на определенной территории.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ограничивающие рост популяций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Биотические ограничения включают конкуренцию, болезни и наличие хищников, которые снижают рост популяции.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Абиотические факторы — это температура, влажность и природные катастрофы, влияющие на выживание и размножение.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Превышение экологической ёмкости территории вызывает замедление роста численности из-за нехватки ресурсов.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биотических и абиотических факторов формирует условия, при которых популяция достигает устойчивого равновесия.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225" y="1148263"/>
            <a:ext cx="2835600" cy="230392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7075" y="1147368"/>
            <a:ext cx="2835600" cy="23094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16900" y="1147368"/>
            <a:ext cx="2835600" cy="23094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54" y="3538102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Волки и зайцы: природа циклов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зайцев растет, что приводит к увеличению популяции волков вслед за ними. Когда волков становится больше, зайцы сокращаются, образуя волнообразные колебания.
</a:t>
            </a:r>
            <a:endParaRPr lang="en-US" sz="1179" dirty="0"/>
          </a:p>
        </p:txBody>
      </p:sp>
      <p:sp>
        <p:nvSpPr>
          <p:cNvPr id="8" name="Text 1"/>
          <p:cNvSpPr txBox="1"/>
          <p:nvPr/>
        </p:nvSpPr>
        <p:spPr>
          <a:xfrm>
            <a:off x="3169364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их хищники в водоёмах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Водоёмные хищники регулируют численность мелких рыб, предотвращая чрезмерное размножение и сохраняя экологический баланс, что особенно заметно в озёрах с богатой фауной.
</a:t>
            </a:r>
            <a:endParaRPr lang="en-US" sz="1179" dirty="0"/>
          </a:p>
        </p:txBody>
      </p:sp>
      <p:sp>
        <p:nvSpPr>
          <p:cNvPr id="9" name="Text 2"/>
          <p:cNvSpPr txBox="1"/>
          <p:nvPr/>
        </p:nvSpPr>
        <p:spPr>
          <a:xfrm>
            <a:off x="6132641" y="3537445"/>
            <a:ext cx="28200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79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Птицы-хищники и мелкие грызуны
</a:t>
            </a:r>
            <a:pPr algn="l" indent="0" marL="0">
              <a:lnSpc>
                <a:spcPct val="115000"/>
              </a:lnSpc>
              <a:buNone/>
            </a:pPr>
            <a:r>
              <a:rPr lang="en-US" sz="12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грызунов способствует увеличению числа хищных птиц, а когда птиц становится слишком много, численность грызунов падает, вызывая циклические колебания.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302325"/>
            <a:ext cx="87954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Роли хищников и жертв в циклах численности
</a:t>
            </a:r>
            <a:endParaRPr lang="en-US" sz="2600" dirty="0"/>
          </a:p>
        </p:txBody>
      </p:sp>
      <p:sp>
        <p:nvSpPr>
          <p:cNvPr id="11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Конкуренция внутри и между видами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Внутривидовая конкуренция усиливается из-за борьбы за пищу и территорию среди особей одного вида, замедляя рост их численности.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Межвидовая конкуренция возникает при соперничестве за ресурсы, приводя к вытеснению менее приспособленных видов с территории.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ограничение корма зимой приводит к изменению численности разных видов синиц за счёт соперничества и адаптации.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болезней и паразитов на численность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Инфекционные заболевания вызывают массовую гибель животных, резко снижая численность популяций за короткие сроки.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Паразитизм ослабляет организм и снижает репродуктивную способность, что отражается на общих показателях выживания.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Примером служит эпидемия чумы у африканских буйволов, резко повлиявшая на численность в популяциях региона.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грызунов вспышки заболеваний приводят к периодическим сокращениям численности, изменяя динамику экосистем.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График: изменение численности волков и зайцев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биологических исследований 2010–2020 гг.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Представлены данные, демонстрирующие обратную зависимость численности обоих видов на протяжении десяти лет.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отражают тесную связь хищника и жертвы, поддерживая природный баланс.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2548" y="1576525"/>
            <a:ext cx="3459905" cy="19233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Сравнительные данные: городские и дикие голуби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000" y="18819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отличия в численности, выживании молодняка и источниках питания двух групп голубей.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174000" y="2906100"/>
            <a:ext cx="3652200" cy="6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голуби живут в более стабильных условиях питания, но риски гибели выше, что влияет на динамику популяций.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109175" y="4637850"/>
            <a:ext cx="78690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орнитологов, 2023 г.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Антропогенные факторы и их влияние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38150" y="1694700"/>
            <a:ext cx="40146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лесов сокращает естественные местообитания, что ведёт к снижению численности многих видов и изменению структуры экосистем.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74875" y="3376500"/>
            <a:ext cx="8357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Освоение новых территорий вызывает миграцию или исчезновение эндемичных видов, нарушая природное равновесие.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4703950" y="1693225"/>
            <a:ext cx="393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и сельскохозяйственные воздействия загрязняют среды обитания, оказывая токсическое воздействие на живые организмы.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2000" y="1244852"/>
            <a:ext cx="2692800" cy="213004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09200" y="1244852"/>
            <a:ext cx="2692800" cy="213004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225600" y="1244852"/>
            <a:ext cx="2692800" cy="213004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74300" y="302325"/>
            <a:ext cx="8795400" cy="59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и изменение популяций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420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Чернобыльская катастрофа и её последствия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420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Взрыв на Чернобыльской АЭС в 1986 году вызвал массовую гибель многих видов животных и птиц в поражённой зоне. Радиация изменила численность популяций, особенно среди мелких позвоночных.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61092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Долгосрочные изменения экосистем после аварий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61092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катастрофы вызывают не только снижение отдельных видов, но и перестройку пищевых цепочек. Например, снижение численности одних видов ведёт к увеличению других, создавая новые балансы.
</a:t>
            </a:r>
            <a:endParaRPr lang="en-US" sz="1000" dirty="0"/>
          </a:p>
        </p:txBody>
      </p:sp>
      <p:sp>
        <p:nvSpPr>
          <p:cNvPr id="15" name="Text 6"/>
          <p:cNvSpPr txBox="1"/>
          <p:nvPr/>
        </p:nvSpPr>
        <p:spPr>
          <a:xfrm>
            <a:off x="3225600" y="3417449"/>
            <a:ext cx="26928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численности волков в пострадавших регионах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3225600" y="3780050"/>
            <a:ext cx="2692800" cy="94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человека на заражённых территориях привело к увеличению численности хищников, таких как волки. Они заняли экологические ниши, освобождённые после катастрофы.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виды и их влияние на местные сообщества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174300" y="1363475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Чужеродные виды часто конкурируют с местными за пищу и местообитание, что ведёт к уменьшению численности коренных видов.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74300" y="253110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Инвазивные организмы могут переносить болезни, ранее неизвестные экосистеме, что ослабляет популяции местных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174300" y="3657750"/>
            <a:ext cx="7132500" cy="63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американская норка вытесняет европейскую норку, снижая её численность в российских и европейских водоёмах.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как важный фактор динамики популяций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174300" y="1139550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Миграция влияет на локальную численность видовых популяций, увеличивая их летом и уменьшая зимой.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174300" y="202034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Прилёт миграционных уток весной восстанавливает популяцию на временных ареалах обитания.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174300" y="2916518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Отлёт в зимний период ведёт к резкому снижению численности птиц в этих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74300" y="3838277"/>
            <a:ext cx="6442200" cy="60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Миграции служат адаптацией к сезонным изменениям климата и доступности пищи, помогая выживанию вида.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51408" y="1340425"/>
            <a:ext cx="5241184" cy="1923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численности по видам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4300" y="4637850"/>
            <a:ext cx="7803900" cy="20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биологов в заповедниках РФ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174300" y="3498100"/>
            <a:ext cx="4262100" cy="9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количественные изменения численности уток, синиц и лосей в зависимости от сезона года на основе наблюдений в российских заповедниках.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4707625" y="3498100"/>
            <a:ext cx="4262100" cy="89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снижается зимой за счёт миграций и холодовых потерь, а весной и летом растёт благодаря размножению и возвращению видов.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4300" y="1447610"/>
            <a:ext cx="3598200" cy="29340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4300" y="302325"/>
            <a:ext cx="88080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Каскадные эффекты изменения популяций в экосистемах
</a:t>
            </a:r>
            <a:endParaRPr lang="en-US" sz="2557" dirty="0"/>
          </a:p>
        </p:txBody>
      </p:sp>
      <p:sp>
        <p:nvSpPr>
          <p:cNvPr id="8" name="Text 1"/>
          <p:cNvSpPr txBox="1"/>
          <p:nvPr/>
        </p:nvSpPr>
        <p:spPr>
          <a:xfrm>
            <a:off x="4055625" y="18704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числа крупных хищников ведёт к неограниченному росту численности их жертв, нарушая баланс в экосистемах и вызывая перенаселение.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4055625" y="3327925"/>
            <a:ext cx="4371600" cy="8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российских лесах снижение популяций волков приводит к увеличению кабанов и лосей, что негативно сказывается на растительности и устойчивости экосистем.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Экологическое равновесие и колебания численности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7002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 стремятся к динамическому балансу, где изменение численности регулируется взаимодействием с окружающей средой.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180775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Колебания численности лосей зависят от наличия пищи и давления хищников, обеспечивая устойчивое развитие популяции.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12200" y="2175250"/>
            <a:ext cx="2784000" cy="225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равновесие предотвращает резкие перепады и обеспечивает устойчивость экосистем в целом.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12525" y="1577960"/>
            <a:ext cx="3620400" cy="248187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8600" y="737025"/>
            <a:ext cx="8383800" cy="3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популяции балтийских тюленей: 1980–2020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348600" y="4644275"/>
            <a:ext cx="4640700" cy="18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отчёты Балтийского региона, 2023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348600" y="1577225"/>
            <a:ext cx="3652200" cy="248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загрязнения вод Балтики в 90-х численность тюленей сильно снизилась, но меры по охране улучшили условия к 2020 году.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охранные программы и улучшение среды обитания способствуют восстановлению популяций морских млекопитающих.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477175" y="1791300"/>
            <a:ext cx="32553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4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7000
</a:t>
            </a:r>
            <a:pPr algn="l" indent="0" marL="0">
              <a:lnSpc>
                <a:spcPct val="115000"/>
              </a:lnSpc>
              <a:buNone/>
            </a:pPr>
            <a:r>
              <a:rPr lang="en-US" sz="5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особей составляет текущая численность зубра в России и Европе, отражая успешность программ по сохранению вида.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Отчёты о сохранении видов, 2022
</a:t>
            </a:r>
            <a:endParaRPr lang="en-US" sz="4317" dirty="0"/>
          </a:p>
        </p:txBody>
      </p:sp>
      <p:sp>
        <p:nvSpPr>
          <p:cNvPr id="5" name="Text 1"/>
          <p:cNvSpPr txBox="1"/>
          <p:nvPr/>
        </p:nvSpPr>
        <p:spPr>
          <a:xfrm>
            <a:off x="601725" y="1791425"/>
            <a:ext cx="2808900" cy="156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зубра выросла до 7000 благодаря специально организованным заповедникам, программам разведения и возвращению в естественную среду.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74300" y="302325"/>
            <a:ext cx="8795400" cy="4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методы регулирования и мониторинга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175725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Фотоловушки и спутниковые метки позволяют непрерывно контролировать передвижение и численность диких животных в их естественной среде.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4646700" y="17623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ДНК из образцов следов помогает точно идентифицировать особей и оценить генетическое разнообразие популяций.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175725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Регулирование охоты и перемещение животных способствуют поддержанию стабильной численности и предотвращению исчезновения видов.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646700" y="3349875"/>
            <a:ext cx="43203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генофонда редких видов усиливает устойчивость популяций к болезням и изменению среды обитания.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475" y="4766850"/>
            <a:ext cx="3447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D3DFD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1550" y="2433750"/>
            <a:ext cx="4095900" cy="161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численности популяций помогает сохранять биоразнообразие и поддерживать экологическое равновесие, что важно для устойчивого развития природы и благополучия общества.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11550" y="464275"/>
            <a:ext cx="8240100" cy="7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 и регулирования динамики популяций
</a:t>
            </a:r>
            <a:endParaRPr lang="en-US" sz="2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2026-05-08T04:59:08Z</dcterms:created>
  <dcterms:modified xsi:type="dcterms:W3CDTF">2026-05-08T04:59:08Z</dcterms:modified>
</cp:coreProperties>
</file>