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91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Прибавление числа 3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1491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прибавлять 3: считаем вперёд, сравниваем и быстро находим ответ.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6584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число 3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яблока, три хлопка, три шага — число 3 встречается вокруг нас каждый день и помогает понять сложение.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запись +3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«+» показывает, что к числу нужно что-то добавить. Он говорит не о сравнении, а о новом количестве после прибавления.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4 + 3 = 7 можно читать как счёт вперёд: 4, 5, 6, 7. Так удобно находить ответ без спешки.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3 сообщает, сколько единиц надо добавить. Если к 4 предметам прибавить 3, получится 7 предметов — ровно на три больше.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пальцами и предметами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Прибавление 3 легко показать тремя пальцами, тремя кубиками или тремя кружками на картинке. Ребёнок сразу видит, как число становится больше ровно на три.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изображении видно 4 предмета и ещё 3 рядом. Такой наглядный пример помогает посчитать общее количество и не сбиться.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прибавить 3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показывают, как перейти от начального числа к ответу через счёт вперёд.
</a:t>
            </a:r>
            <a:endParaRPr lang="en-US" sz="178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без перехода через 10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+ 3 = 6: к трём добавляем ещё три единицы и получаем число в пределах первого десятка.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+ 3 = 7: достаточно пересчитать вперёд на три шага, чтобы назвать ответ без долгих рассуждений.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+ 3 = 9: такие задания помогают закрепить счёт вперёд, пока числа остаются простыми и знакомыми.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+ 3 = 8: пример удобно решать вслух, отслеживая каждый следующий шаг на числовом ряду.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 переходом через 10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+ 3 = 10: счёт продолжается дальше, и на месте ответа появляется новое круглое число — десять.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+ 3 = 12: пример показывает, что можно идти вперёд и после первого десятка, если считать внимательно.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+ 3 = 11: после 9 счёт не останавливается, поэтому важно спокойно назвать следующее число.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ряд помогает считать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ряд показывает порядок чисел: каждое следующее число больше предыдущего на 1. Поэтому прибавить 3 значит сделать три шага вправо.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с числами от 1 до 12 стрелка перескакивает через три клетки вперёд. Такой путь делает движение числа понятным и очень наглядным.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 вычитание связаны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6 + 3 = 9, то можно проверить ответ обратным действием: 9 − 3 = 6. Это помогает заметить, правильно ли решён пример.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4 + 3 = 7, то 7 − 3 = 4. Одни и те же числа образуют пару, где действия идут в разные стороны.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пары примеров учат не только считать, но и проверять себя. Это удобно, когда нужно убедиться в правильности ответа.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слагаемые меняются местами, ответ не меняется. Это свойство помогает считать быстрее и увереннее, особенно в коротких примерах.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с числами в другом порядке могут давать ту же сумму.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Переместительное свойство сложения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задачи с картинками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мяча и ещё три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полу лежат 2 мяча. К ним добавили ещё 3, и игрушек стало больше сразу заметно. Такая картинка помогает ребёнку не только посчитать, но и увидеть, как число меняется на практике.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на карточке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яркой карточке сияют 5 звёзд, а рядом появляются ещё 3. Если внимательно пересчитать все значки, получится новый ответ. Такой сюжет удобно связывает число, рисунок и короткую запись примера.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на парте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стоят 7 карандашей, и к ним добавляют ещё 3. Школьные предметы легко узнать, поэтому задача читается быстро. Ребёнок сразу видит, что после прибавления количество становится больше ровно на три.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ответ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убедиться, что к числу действительно прибавили 3 и ничего не пропустили.
</a:t>
            </a:r>
            <a:endParaRPr lang="en-US" sz="158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прибавлении 3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ребёнок пропускает одно число и считает так: 5, 6, 8. Из-за этого ответ становится неверным, хотя задумка была правильной.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показывать шаги пальцами и смотреть на числовой ряд. Тогда счёт идёт по порядку, а ошибка замечается раньше, чем ответ будет записан.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дети спешат и сбиваются на знакомых числах. Помогает медленный счёт вслух, чтобы каждое новое число было произнесено отдельно и чётко.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назвать не три следующих числа, а только два или, наоборот, сразу четыре. Здесь важно держать в памяти именно три шага вперёд.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до 10 для запоминания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909625" y="3616250"/>
            <a:ext cx="24333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тоже хватает короткого счёта вперёд. Пример помогает привыкнуть к движению по числовому ряду.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909625" y="3272575"/>
            <a:ext cx="2433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+ 3 = 5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93350" y="1669800"/>
            <a:ext cx="24333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с самого маленького примера. После 1 сразу идут 2, 3 и 4, поэтому ответ легко запомнить.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93350" y="1326125"/>
            <a:ext cx="2433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+ 3 = 4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3355350" y="1669800"/>
            <a:ext cx="24333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прибавили к трём, и получилось шесть. Такой пример часто становится первым, который ребёнок называет без паузы.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3355350" y="1326125"/>
            <a:ext cx="2433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+ 3 = 6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6217350" y="1669800"/>
            <a:ext cx="24333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продолжается, и ответ находится почти автоматически. Такие примеры удобно повторять подряд, чтобы запоминание стало прочнее.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6217350" y="1326125"/>
            <a:ext cx="2433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+ 3 = 8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4771625" y="3616250"/>
            <a:ext cx="24333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7 появляется после короткого пересчёта: 5, 6, 7. Это хороший шаг к более уверенным ответам.
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4771625" y="3272575"/>
            <a:ext cx="2433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+ 3 = 7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про три шага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вышел на дорожку и сделал 4 шага. Потом он добавил ещё 3 шага, словно решил немного прогуляться подольше, и шагов стало уже 7.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маленькая история показывает, как прибавление 3 работает в жизни. Ребёнок видит движение, считает вместе с котом и запоминает ответ без скуки и лишних подсказок.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191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58875" y="1294104"/>
            <a:ext cx="5062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806" y="3084118"/>
            <a:ext cx="4500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тренировать прибавление 3
</a:t>
            </a:r>
            <a:endParaRPr lang="en-US" sz="3200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устные примеры помогают быстро привыкнуть к счёту вперёд. Когда ребёнок проговаривает числа вслух, он лучше замечает порядок и не пропускает шаги.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вслух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Кубики, палочки и кружки делают действие наглядным. Можно добавить три предмета и сразу увидеть, как меняется количество, а потом назвать ответ без подсказки.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предметы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 числами удобно раскладывать по порядку и быстро менять. Такой тренажёр помогает повторять примеры в пределах 10 и постепенно переходить дальше.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Работаем с карточками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игры делают повторение живым и бодрым. Если тренироваться каждый день понемногу, ответ становится быстрее, а прибавление 3 уже не пугает.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Играем на внимание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предметов к устному счёту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освоения идёт от наглядных предметов к самостоятельному счёту без опоры на картинки.
</a:t>
            </a:r>
            <a:endParaRPr lang="en-US" sz="158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уметь прибавлять 3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умение помогает решать простые примеры и короткие задачи быстрее. Ребёнок увереннее работает с числами и меньше теряется, когда нужно добавить сразу три предмета.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Прибавление 3 встречается в играх, на уроках и в обычных делах. Если ребёнок умеет считать такие примеры, ему легче понимать задания с картинками, шагами и предметами.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развивает внимание и память, потому что нужно удержать начальное число и сделать ровно три шага вперёд. Тренировка проходит как маленькая зарядка для ума.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964631"/>
            <a:ext cx="1951200" cy="1842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7500" y="964631"/>
            <a:ext cx="1951200" cy="18425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5000" y="964631"/>
            <a:ext cx="1951200" cy="1842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2500" y="964631"/>
            <a:ext cx="1951200" cy="1842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Мини-тренировка по теме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19497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примера — и уже разминка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можно с 2 + 3 и 4 + 3. Эти примеры короткие, как маленький прыжок вперёд, и помогают быстро включиться в работу. Рядом с ними удобно поставить яркие карточки, чтобы ответ хотелось найти сразу.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517508" y="2917800"/>
            <a:ext cx="1951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цепочки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6 + 3 и 7 + 3 показывают, что счёт продолжается без остановки. Их хорошо сопровождать значками или кружками, чтобы ребёнок сравнивал числа глазами и не терялся в ходе решения.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676516" y="2917800"/>
            <a:ext cx="1951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у цели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примерах 8 + 3 и 9 + 3 уже чувствуется переход к новым числам. Такие карточки особенно полезны перед окончанием урока, потому что они закрепляют уверенность и подводят к быстрому ответу.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835524" y="2917800"/>
            <a:ext cx="1951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без 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лежат все шесть примеров, ребёнок может сравнить ответы и заметить порядок. Небольшой набор делает повторение спокойным, но бодрым, а сами числа запоминаются почти как знакомая песенка.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запомнить о прибавлении 3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Прибавить 3 — значит сделать число на три больше. Если считать вперёд, пользоваться предметами, пальцами и числовым рядом, ответ находится легко, уверенно и почти без волшебства.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2026-05-20T12:23:20Z</dcterms:created>
  <dcterms:modified xsi:type="dcterms:W3CDTF">2026-05-20T12:23:20Z</dcterms:modified>
</cp:coreProperties>
</file>