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растут, меняются и становятся самостоятельными?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животных: от малыша до взрослого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выжить, детёнышу нужно научиться есть, двигаться и защищаться. У одних животных этот путь почти незаметен, у других он похож на удивительное превращение. Это очень интересно наблюдать!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животным расти и меняться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развития животных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86263" y="1680013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животных детёныш похож на взрослого, только меньше и слабее. Он постепенно растёт, учится нужным навыкам и со временем становится самостоятельным без резких изменений тела.
</a:t>
            </a:r>
            <a:endParaRPr lang="en-US" sz="1166" dirty="0"/>
          </a:p>
        </p:txBody>
      </p:sp>
      <p:sp>
        <p:nvSpPr>
          <p:cNvPr id="12" name="Text 3"/>
          <p:cNvSpPr txBox="1"/>
          <p:nvPr/>
        </p:nvSpPr>
        <p:spPr>
          <a:xfrm>
            <a:off x="4521768" y="2390361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 превращением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животное меняется сильнее: сначала появляется личинка, головастик или куколка. Затем тело перестраивается, и возникает взрослая форма, которая может жить совсем по-новому.
</a:t>
            </a:r>
            <a:endParaRPr lang="en-US" sz="11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детёныш растёт рядом с мамой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кошки, собаки, коровы и человека детёныши рождаются живыми. Они уже похожи на взрослых, но ещё не умеют сами добывать пищу и заботиться о себе.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кормит малыша молоком, согревает его и оберегает от опасности. Благодаря этому детёныш быстро набирается сил и чувствует себя в безопасности.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малыш учится ходить, бегать, есть обычную пищу и исследовать мир. Так он вырастает и начинает жить самостоятельно.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жизнь начинается в яйце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откладывает яйцо, и внутри него начинает развиваться птенец. Ему тепло и защищённо, пока он растёт до вылупления.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Вылупление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Птенец появляется из яйца маленьким и беспомощным. Он ещё не умеет добывать корм и нуждается в постоянной помощи взрослых.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приносят корм, согревают птенца и охраняют гнездо. Благодаря заботе он быстро крепнет и набирается сил.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 птенца вырастают крепкие перья и сильные крылья. Он учится летать и становится самостоятельной птицей.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Бабочка: путь полного превращения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бабочки от яйца до взрослой формы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этапе роста гусенице нужно много энергии: она ест листья, быстро увеличивается и готовится к превращению в куколку.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полного превращения проходит бабочка.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«Развитие животных»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Лягушка: жизнь в воде и на суше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88148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начинает развитие в воде. В икринках растёт будущий головастик, пока не приходит время вылупления.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86375" y="3089850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икринки появляется головастик. Он плавает хвостом и дышит жабрами, поэтому живёт только в воде.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9473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ножек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 головастика вырастают ноги, а хвост становится короче. Его тело начинает больше походить на лягушачье.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81275" y="3089838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лягушка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животное может жить и в воде, и на суше. Со временем оно становится взрослой лягушкой.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рост в воде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Мальок из икринки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рыб из икринки появляется маленький мальок. Он слабый и осторожный, поэтому прячется среди водорослей и держится ближе к безопасным местам.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Крепнет тело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тело становится сильнее, а плавники помогают увереннее двигаться. Рыбка учится быстро разворачиваться и не отставать от течения.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рыбам легко передвигаться и искать пищу. Здесь можно плавать, прятаться и расти, почти не выходя на сушу.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взрослой рыбе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мальок становится взрослой рыбой. Он лучше плавает, увереннее добывает корм и может жить самостоятельно в водоёме.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350" y="1728811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маленький мир больших перемен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и личинка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и жука сначала появляется личинка. Она растёт, много ест и совсем не похожа на взрослое насекомое — зато очень старается.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малыш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кузнечика детёныш выглядит почти как взрослый. У него ещё нет крыльев, а тело меньше и слабее, но развитие идёт по тому же пути.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насекомых удивительно разный: одни проходят полное превращение, другие — нет. Поэтому рядом с нами живут такие непохожие, но очень интересные маленькие соседи.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животного к взрослой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развития животного от рождения или вылупления до появления потомства.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276" y="3135466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22703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42698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98876" y="2431325"/>
            <a:ext cx="157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детёнышам расти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расти, детёнышу нужна подходящая пища. Она даёт силы, помогает набирать вес и готовит тело к новым изменениям, особенно в первые недели жизни.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почти всем животным. Без неё труднее двигаться, переваривать пищу и сохранять здоровье, поэтому детёныши чаще остаются там, где можно легко пить.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 дыхания, а значит, и для жизни. Когда животное дышит свободно, его тело получает больше сил для роста, игр и изучения окружающего мира.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Детёнышам часто нужна помощь взрослых. Родители кормят, оберегают и не дают потеряться, чтобы малыш успел окрепнуть и научился жить самостоятельно.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Малышам особенно важно тепло, потому что холод замедляет развитие. Родители, гнездо, нора или густая трава помогают сохранить нужную температуру и не простудиться.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Птенец в тёплом гнезде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гнезде пищит маленький птенец, а рядом взрослые птицы без конца носят корм. Они согревают малыша, закрывают его от ветра и следят, чтобы он не выпал. Так птенец растёт спокойнее и быстрее.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под надёжной лапой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осторожно вылизывает котёнка и почти не отходит от него. Она помогает ему согреться, находит безопасное место для отдыха и защищает от опасности. Рядом с такой мамой малыш чувствует себя уверенно.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Волчата рядом с матерью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Волчата держатся поближе к волчице, потому что она всегда настороже. Она приносит им пищу, оберегает их и учит не уходить далеко. Благодаря этому маленькие волки вырастают сильными и не теряются в лесу.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родителей о малышах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учатся жить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пищу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животные учатся искать еду там, где она спрятана лучше всего: в траве, в воде, на деревьях или в земле. Это умение помогает им не остаться голодными.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быстро запоминают, где можно спрятаться и как вести себя при опасности. Одни замирают, другие прячутся, а третьи убегают изо всех сил.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упасть и не отстать от взрослых, животные учатся бегать, прыгать, плавать или летать. Сначала у них получается не очень ловко, но потом движения становятся уверенными.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рядом с 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детёныши учатся не только у родителей, но и у других взрослых животных. Они наблюдают, повторяют и постепенно становятся самостоятельными членами своей стаи, стада или семьи.
</a:t>
            </a:r>
            <a:endParaRPr lang="en-US" sz="10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животных развитие разное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растут по-разному, потому что живут в разных местах. Одним нужна вода, другим — воздух и деревья, а третьим — сухая земля, где можно бегать и прятаться.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животного меняется так, чтобы ему было удобно двигаться. У рыб появляются плавники, у птиц — крылья, а у животных на суше — крепкие лапы и ноги.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чем питается животное, тоже влияет на его развитие. Если корм находится в другом месте или добывается иначе, детёнышу нужно вырасти и научиться использовать своё тело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большое превращение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метаморфозе животное меняется очень заметно. Оно может выглядеть совсем иначе, чем в начале жизни, и иногда даже живёт в другом месте.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еда и новые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превращения животное нередко начинает есть другую пищу. Ему также приходится учиться двигаться по-новому и пользоваться телом, которое стало другим.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встречается у бабочек, жуков и лягушек. Это похоже на удивительный фокус природы, только без волшебной палочки и с очень точными этапами.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лягушки от икринки до взрослой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лягушка постепенно меняется по мере роста и превращения.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рост животных похож на рост человека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 маленькие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люди, и животные начинают жизнь очень маленькими. Потом они растут, становятся сильнее и постепенно учатся делать больше дел сами, без постоянной помощи взрослых.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забота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важны еда, сон и безопасность. Когда детёныш хорошо ест и отдыхает, его тело быстрее крепнет, а новые навыки запоминаются легче.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идёт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рост занимает много лет, а у многих животных всё происходит быстрее. Иногда детёныш выглядит совсем не так, как взрослая особь, и это удивляет.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учатся у взрослых: как двигаться, где искать пищу и чего опасаться. Без таких уроков им было бы трудно стать самостоятельными и уверенными.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из маленького яйца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лежит крошечное яйцо, а из него появляется прожорливая гусеница. Потом всё меняется ещё раз: из куколки выходит яркая бабочка с крыльями. Кажется, будто природа решила устроить красивый праздник.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из икринки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воде развивается икринка, а затем из неё появляется головастик с хвостом. Со временем у него вырастают ноги, хвост становится короче, и наконец в воду выпрыгивает молодая лягушка. Настоящее чудо роста!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удивительное в развитии животных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животных — удивительный путь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животное проходит свой путь взросления: от яйца или детёныша к самостоятельной жизни. На этом пути важны рост, пища, защита, обучение и появление новых малышей.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2026-05-25T16:28:39Z</dcterms:created>
  <dcterms:modified xsi:type="dcterms:W3CDTF">2026-05-25T16:28:39Z</dcterms:modified>
</cp:coreProperties>
</file>