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учит ценить меру, дружбу и каждый день.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Квинт Гораций Флакк: поэт Древнего Рима и мастер мудрой лирики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 жил в годы гражданских войн и смены республики империей. В такой эпохе слово поэта стало особенно важным: оно помогало осмыслить перемены, а греческая лирика дала ему художественные образцы.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на переломе эпох и рождение новой поэзии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65 г. до н. э. — Венузия
</a:t>
            </a:r>
            <a:pPr algn="l" indent="0" marL="0">
              <a:lnSpc>
                <a:spcPct val="130039"/>
              </a:lnSpc>
              <a:buNone/>
            </a:pPr>
            <a:r>
              <a:rPr lang="en-US" sz="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 родился на юге Италии, в городе Венузия, в семье вольноотпущенника. Отец постарался дать сыну достойное образование и открыть ему путь к образованной жизни.
</a:t>
            </a:r>
            <a:endParaRPr lang="en-US" sz="1189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Риме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столице будущий поэт изучал грамматику, риторику и философию. Это обучение помогло ему овладеть речью, развить вкус к слову и научиться точно выражать мысли.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учёбы в Афинах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Афинах Гораций познакомился с греческой культурой и философскими идеями. Позже именно это знакомство сильно повлияло на его поэзию и литературные вкусы.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Горация и его образование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убийства Цезаря Гораций примкнул к войску Брута и оказался втянут в борьбу за судьбу Рима. Для молодого человека это был не отвлечённый исторический фон, а личное испытание.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42 году до н. э. он участвовал в битве при Филиппах, где республиканцы потерпели поражение. Этот опыт разрушил прежние надежды и заставил по-новому взглянуть на власть, удачу и жизнь.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имущества и необходимость начинать заново укрепили в нём стремление к внутреннему спокойствию. В его поэзии всё заметнее становятся осторожность, мысль о мере и ценность прожитого дня.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и опыт участия в битве при Филиппах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06" y="165259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625" y="3341593"/>
            <a:ext cx="218362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2581" y="1642900"/>
            <a:ext cx="194100" cy="194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Меценатом и начало литературного успеха
</a:t>
            </a:r>
            <a:endParaRPr lang="en-US" sz="2297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знакомство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Риме Гораций встретил Вергилия и Мецената. Именно через круг образованных друзей он вошёл в литературную среду, где его талант быстро заметили и поддержали.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Сабинское поместье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Меценат подарил Горацию поместье в Сабинских горах. Эта усадьба стала для поэта местом тишины, труда и внутренней свободы, так необходимой для творчества.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Меценат стал для поэта не только покровителем, но и близким другом. Его помощь избавила Горация от нужды и дала ему возможность писать спокойно и без спешки.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753051"/>
            <a:ext cx="3962400" cy="21851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показывает, насколько разнообразным было наследие поэта и как тесно в нём соединялись наблюдение, философия и лирика.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по объёму произведения охватывают разные жанры, но везде сохраняют нравственную и философскую глубину.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Творческое наследие Квинта Горация Флакка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Горация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сатирических стихах Гораций показывает, как легко человек становится рабом жадности, тщеславия и стремления казаться значительнее, чем он есть на самом деле.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нападает резко и не грубит читателю: его ирония спокойная, а бытовые сцены напоминают обычные разговоры, которые можно услышать в любой компании.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простотой скрывается нравственный смысл. Поэт убеждает, что счастье не покупается роскошью и не зависит от количества богатства.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опора человека — умеренность, здравый смысл и внутренняя свобода. Именно поэтому сатиры Горация звучат как уроки жизненной мудрости, а не только как насмешки.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Сатиры Горация: наблюдение за человеческими слабостями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Оды Горация и образ античного мира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Лирика, в которой слышен голос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одах Горация античный мир оживает через простые и яркие детали: вечер, вино, весенний сад, дружескую беседу. Эти образы создают ощущение спокойной, но не поверхностной красоты, где каждое чувство связано с мыслью о быстротечности жизни.
</a:t>
            </a:r>
            <a:endParaRPr lang="en-US" sz="1018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размер — римское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опирался на греческие стихотворные формы, но наполнил их римским содержанием. Благодаря этому его оды звучат торжественно и точно, словно соединяют строгую архитектуру стиха с живым человеческим чувством.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усадьба как мир гармонии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Представить Горация легко рядом с бюстом, древней рукописью или в тени римской виллы. Его поэзия будто создана для такого фона: сад, колонны и тишина помогают почувствовать античную меру и красоту.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соединяют личное переживание и размышление о жизни, поэтому звучат просто и в то же время глубоко.
</a:t>
            </a:r>
            <a:endParaRPr lang="en-US" sz="1254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у Горация — не событие, а отношение к жизни: как прожить её разумно, спокойно и достойно.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лирики Квинта Горация Флакка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лирики Горация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Квинта Горация Флакка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главные формулы Горация лучше всего выражают его взгляд на жизнь.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помогают понять поэта: он учит не спешить и не впадать в крайности, а ценить настоящий момент и сохранять внутреннее равновесие.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эпизод → общий нравственный вывод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Горация повседневная сцена становится поводом для размышления о человеческом характере и правильной мере.
</a:t>
            </a:r>
            <a:endParaRPr lang="en-US" sz="11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послание «Наука поэзии»: в нём Гораций объясняет, что произведение должно быть цельным, уместным, точным и понятным читателю.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бытовые детали и наблюдения Гораций показывает, что мудрость проявляется не в громких словах, а в уравновешенном поведении и ясном взгляде на жизнь.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посланиях Гораций выбирает форму доверительного письма в стихах, поэтому его размышления звучат просто, ясно и очень лично, без торжественной приподнятости.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говорит о характере человека, старении, воспитании, дружбе и умении жить спокойно, не поддаваясь суете, страху и чрезмерным желаниям.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Послания: размышление о жизни, дружбе и литературе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802026"/>
            <a:ext cx="4094100" cy="19446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 творчески переосмыслил достижения греческих поэтов и приспособил их к римской литературе.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 не копировал греков, а соединял их опыт с римскими темами и вкусом к ясности.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поэтическая традиция; сопоставление поэтики Горация с греческими образцами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 и его греческие образцы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94650" y="1198334"/>
            <a:ext cx="38304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гражданских войн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переживает тяжёлые потрясения, и в поэзии особенно ценятся мир, порядок и нравственная опора для общества.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12500" y="1959175"/>
            <a:ext cx="34587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с Августом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 пишет о величии Рима и необходимости внутреннего обновления, откликаясь на перемены в жизни государства.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994650" y="2764445"/>
            <a:ext cx="38304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для новой эпохи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личные чувства соединяются с гражданскими мотивами, поэтому они говорят и о человеке, и о судьбе Рима.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2500" y="3536200"/>
            <a:ext cx="34587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Самостоятельный голос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 не становится придворным поэтом в узком смысле: он сохраняет независимую интонацию и любовь к размышлению о жизни.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33564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 и эпоха Августа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Сабинское поместье стало для Горация местом покоя и душевного равновесия. Здесь он особенно ценил тишину, размеренный труд, простую пищу и близость природы.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уголок вдали от Рима помогал поэту смотреть на жизнь без спешки и суеты. Образ усадьбы хорошо передаёт его идеал спокойной, скромной и гармоничной жизни.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Сабинское поместье Горация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мысли легко связать с повседневными решениями школьника: как распределять время, не терять самообладание и беречь отношения с людьми.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Горация остаются понятными, потому что помогают ориентироваться в обычной жизни и сохранять внутреннюю опору.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лирики Горация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Гораций остается современным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 пишет точно и сдержанно: каждое слово у него на своём месте. Благодаря этому даже короткое стихотворение звучит завершённо и убедительно.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художественное мастерство Горация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отличаются музыкальностью и продуманным ритмом. Поэт мастерски использует античные размеры, превращая форму в важную часть смысла.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и выразительные строки Горация легко запоминаются. Именно поэтому многие его формулы стали крылатыми выражениями и живут в культуре до сих пор.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828803"/>
            <a:ext cx="3962400" cy="20336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пришли из поэзии Горация и широко используются в литературе, истории и повседневной речи.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латинские формулы передают важные идеи и поэтому остаются узнаваемыми спустя 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Горация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Крылатые выражения Горация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208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20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31030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52847" y="1294275"/>
            <a:ext cx="197925" cy="226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Горация на европейскую и русскую литературу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Горация читали и изучали как образец ясной мысли, строгой формы и нравственной меры. Его влияние особенно заметно в эпохи Возрождения, классицизма и Просвещения.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Горация продолжили Ломоносов, Державин и Пушкин. Их интересовали его ясный стиль, высокая форма и соединение личного чувства с гражданской темой.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автор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европейских школах он долго был обязательным чтением, потому что его стихи учат точности, сдержанности и умению выражать мысль кратко и ясно.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Жизненность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 показал, что поэзия может быть небольшой по объёму, но очень ёмкой по смыслу. Эта особенность делает его важным для литературы разных стран и эпох.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 соединил личную лирику, мудрость и гражданскую ответственность, показав, что короткое стихотворение может быть глубоким, точным и очень близким читателю.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Гораций: поэт, который учит думать и чувствовать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2026-05-22T23:53:07Z</dcterms:created>
  <dcterms:modified xsi:type="dcterms:W3CDTF">2026-05-22T23:53:07Z</dcterms:modified>
</cp:coreProperties>
</file>