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Алигьери: поэт, который изменил европейскую литературу
</a:t>
            </a:r>
            <a:endParaRPr lang="en-US" sz="2093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«Божественной комедии» и создатель итальянского литературного языка.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Данте: Италия городов, споров и новых идей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жил во Флоренции, когда Италия была разделена на враждующие города. На фоне политических конфликтов он выбрал писать на народном итальянском языке, хотя образованные люди обычно пользовались латынью.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 Данте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Флорентийское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родился во Флоренции в семье небогатого дворянина. Это дало ему связь с городским обществом и ранний интерес к политической жизни родного города.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латинских авторов, риторику, философию и поэзию. Такое образование помогло ему свободно работать с разными литературными традициями.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поэтический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молодости Данте общался с образованными поэтами своего времени и начал писать стихи очень рано. Уже тогда он искал собственный голос.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единомышленников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познакомила его с новыми идеями о любви, языке и красоте слова. Эти впечатления заметно повлияли на его дальнейшее творчество.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духовное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Данте Беатриче стала не просто любимой женщиной, а символом чистой и возвышенной любви. Через этот образ он говорит о внутреннем росте человека и стремлении к добру.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и образ идеальной любви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в творчестве Данте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появляется в «Новой жизни» и в «Божественной комедии». В этих книгах она ведёт героя к истине, вере и пониманию высшего смысла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политической борьбы к изгнанию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Флоренции обостряется борьба между городскими партиями. Данте оказывается вовлечён в политическую жизнь и наблюдает раскол общества изнутри.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1302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противников Данте был изгнан из Флоренции. Он потерял имущество и не смог вернуться домой.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несправедливости стал важной темой его сочинений. В них особенно сильно звучат идеи суда, ответственности и воздаяния за поступки.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сделало книгу необычной для своего времени и позволило показать любовь как путь взросления души.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«Новая жизнь»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речи соединены в «Новой жизни»: стихи и проза.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путешествие в «Божественной комедии»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героя от духовного заблуждения к пониманию истины.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поэмы показывает отдельный этап духовного пути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«Божественной комедии»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как движение от греха к очищению и свету; человек отвечает за выбор, но может измениться.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события, а внутреннее состояние героя: от тревоги к спокойствию и ясности.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страха к пониманию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герой продвигается, тем меньше страх и тем сильнее ощущение смысла, надежды и духовной опоры.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«Божественной комедии» Данте Алигьери (схематическая интерпретация)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Данте писал на итальянском языке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выбрал тосканский народный язык, чтобы его могли понимать не только учёные, но и более широкий круг читателей. Это делало поэзию живой и близкой.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время серьёзные тексты чаще писали на латыни. Смелый выбор Данте показал, что на родном языке можно создавать произведения высокого уровня.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европейской литературы это был важный пример: национальный язык может передавать сложные мысли, сильные чувства и большие философские идеи.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именно язык Данте стал основой для развития литературного итальянского языка. Его книги помогли закрепить нормы, к которым затем обращались писатели.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Вергилий, Беатриче и другие проводники поэмы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который ведёт через тьму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появляется как строгий и спокойный спутник Данте. Он знает дорогу через мрачные области и помогает не потерять ориентир, когда вокруг страх и неизвестность. В его образе легко увидеть силу знания и трезвого рассуждения.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ставшая светом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в поэме не просто любимая женщина, а высший духовный образ. Она встречает Данте в Раю и показывает, что любовь может вести человека к истине, добру и внутреннему очищению. Её образ наполнен светом и надеждой.
</a:t>
            </a:r>
            <a:endParaRPr lang="en-US" sz="89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 лицах и именах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рядом с героями мифа стоят папы, правители, философы и флорентийцы, которых читатель может узнать по именам. Благодаря этому путешествие Данте превращается в живую картину Средневековья, где каждое лицо связано с реальной историей.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увидеть, как личная судьба поэта соединяется с религиозными и нравственными идеями.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Данте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любовь, справедливость и изгнание вместе формируют взгляд Данте на человека и его выбор.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Данте Алигьери: «Новая жизнь», «Божественная комедия», биографические сведения
</a:t>
            </a:r>
            <a:endParaRPr lang="en-US" sz="6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Данте показал мир людей и историю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не скрывает, что в загробном путешествии встречаются реальные современники: папы, правители, поэты и жители Флоренции. Из-за этого поэма звучит как живой разговор о времени, в котором автор сам жил и страдал.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у Данте не просто часть сюжета, а пример поступка и его последствий. Поэт прямо оценивает власть, гордость, предательство и честность, поэтому читатель видит не только чудесный мир, но и нравственный суд.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«Божественная комедия» становится ещё и историческим свидетельством. В ней можно увидеть, какие конфликты волновали Италию XIII–XIV веков и почему люди той эпохи так остро спорили о власти, вере и справедливости.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главные сферы, где идеи и образы Данте оказались особенно заметны в Европе.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Данте на культуру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наследие Данте проявилось в литературе и языке, но его образы уверенно вошли и в другие искусства.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культурного влияния Данте по примерам из европейского искусства и литературы
</a:t>
            </a:r>
            <a:endParaRPr lang="en-US" sz="6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0936" y="1986438"/>
            <a:ext cx="378975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 развитие европейской литературы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показал, что серьёзное и глубокое произведение можно писать не только на латыни, но и на живом итальянском языке, понятном более широкому кругу читателей.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 писателей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Данте многие авторы стали смелее использовать родные языки. Его поэма доказала, что на них можно говорить о вере, судьбе, власти и устройстве мира.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чувств 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личные переживания соединяются с философией и религиозными вопросами. Такой союз эмоций и размышлений стал важным ориентиром для последующих поколений.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европейская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вошёл не только в итальянскую, но и в общеевропейскую культуру. Его имя стало знаком высокого искусства, где язык, образ и смысл работают вместе.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Равенне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Данте жил в разных городах Северной Италии, но именно Равенна стала его последним домом. Там он продолжал работать над «Божественной комедией» и другими текстами, сохраняя верность своему делу.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умер в 1321 году, и Равенна сохранила его могилу. Позднее Флоренция не раз просила вернуть его прах, но память о Данте осталась связана с городом, где завершилась его жизнь.
</a:t>
            </a:r>
            <a:endParaRPr lang="en-US" sz="98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судьбы к великой поэме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Данте от юношеских стихов до всемирной славы показывает, как личный опыт становится литературой.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Данте изучают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помогает понять, как из личной судьбы и трудного времени рождается классика. Его тексты показывают, что великие книги часто вырастают из настоящих человеческих переживаний.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литературы, истории и искусства Данте изучают как поэта, мыслителя и свидетеля своей эпохи. В его поэме можно увидеть и средневековый мир, и вопросы, которые важны до сих пор.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особенно близка идея духовного пути. Данте напоминает, что человек проходит испытания, ошибается, делает выбор и может измениться к лучшему.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и произведения помогают быстро увидеть главные вехи жизни поэта.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Данте Алигьери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тесно связаны с его творчеством: опыт изгнания и путешествие по городам Италии стали частью литературного наследия.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Данте Алигьери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Данте: поэт, который создал новый путь для литературы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показал, что личная история может стать частью мировой культуры. Он объединил язык, веру, чувство и мысль, а потому остаётся одним из самых важных поэтов Европы.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2026-05-19T05:52:20Z</dcterms:created>
  <dcterms:modified xsi:type="dcterms:W3CDTF">2026-05-19T05:52:20Z</dcterms:modified>
</cp:coreProperties>
</file>