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 и стихотворение «Мне голос был...»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выборе совести в тревожное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на фоне революционных событий и вошло в сборник «Белая стая». В нём слышится тревога эпохи и чувство ответственности поэта перед страной.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время испытаний и перемен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момент, когда человеку предлагают путь спасения, но он выбирает не бегство, а верность своим нравственным убеждениям и внутреннему долгу.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мотивы тревоги, одиночества и памяти: они передают напряжённое состояние героя и ощущение, что от решения зависит не только личная судьба.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совестью: спокойствие не может быть куплено ценой предательства себя и отказа от ответственности перед временем и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голос как искушение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предлагает уйти от боли, опасности и тяжёлых событий. Он звучит как обещание покоя, но этот покой оказывается связан с нравственной уступкой.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героини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отвечает спокойно и твёрдо. В её речи нет пафоса, зато есть сила, собранность и уважение к собственному выбору.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образ голоса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сомнение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сталкивается с выбором и внутренне оценивает, какой ценой даётся обещанный покой.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внутреннего спора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верность героини своему пути и подчёркивает её нравственную стойкость.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голос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чужое обращение, в котором слышится призыв к уходу и спасению от тревоги.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Принятие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понимает, что нельзя уходить, если это означает измену совести и отказ от долга.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— нравственная ответственность, а остальные мотивы усиливают напряжённость внутреннего выбора.
</a:t>
            </a:r>
            <a:endParaRPr lang="en-US" sz="112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стихотворения А. А. Ахматовой «Мне голос был...»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выбор определяют смысл стихотворения; тревога, память и одиночество делают решение героини особенно значимым.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сжатых, точных высказываниях. Благодаря этому каждое слово звучит особенно весомо и помогает сосредоточиться на главной мысли.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 усиливают напряжение и подчёркивают, что спор идёт не с собеседником, а внутри самой героини.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между уходом и верностью себе делает выбор героини ясным. Он показывает, что спокойствие не равняется правоте.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диалога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внутренний разговор. Такая интонация помогает передать сомнение, твёрдость и спокойную силу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А. Ахматовой «Мне голос был...»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опорные фрагменты стихотворения и их значение для понимания главной мысли.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смысловая часть ведёт от соблазна к твёрдому отказу, поэтому центральной становится тема ответственности и внутренней стойкости.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строфы делают речь сдержанной и ясной. Из-за этого тревожное содержание звучит особенно строго и убедительно.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строфе помогают сохранить ровный, спокойный и почти разговорный тон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А. Ахматовой «Мне голос был...»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не названа прямо, но её присутствие чувствуется в самом времени действия и в тяжести выбора. Личная позиция героини становится частью судьбы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любовь к Родине проявляется не в громких словах, а в верности совести, памяти и ответственности за происходящее вокруг.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искушения к верности совести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А. А. Ахматовой «Мне голос был...»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говорит предельно экономно: несколько строк создают полное ощущение внутреннего напряжения. Каждое слово у неё точно на своём месте и не кажется лишним.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поэтики Ахматовой на примере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часто раскрывают сильные чувства через сдержанную интонацию. В «Мне голос был...» переживание не выплескивается наружу, а звучит тихо, но очень убедительно.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умеет показывать сложный душевный выбор без длинных объяснений. Читатель сам замечает, как в коротком тексте сталкиваются страх, ответственность и достоинство.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Ахматовой особенно важно человеческое лицо героя. Даже в трудный исторический момент её лирическая героиня остаётся собранной, честной и внутренне независимой.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школьнику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в жизни не всегда есть лёгкие решения. Иногда нужно выбрать не удобство, а честность, и именно это делает человека сильнее. Такой разговор понятен школьнику, потому что он связан с обычными жизненными ситуациями.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выборе, который не бывает простым
</a:t>
            </a:r>
            <a:endParaRPr lang="en-US" sz="1517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— большой смысл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 очень коротком стихотворении можно выразить серьёзные мысли о совести и ответственности. Оно удобно для анализа: в нём легко увидеть образ героя, ключевые слова и главную идею без лишних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Ахматова, «Мне голос был...»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раскрыть главный смысл стихотворения.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показать внутреннюю борьбу героини и сделать её ответ особенно твёрдым.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историческое время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«Белая стая»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входит в книгу, где заметны тревога, раздумье и чувство потерь. Через личный голос Ахматова передаёт настроение эпохи без прямых политических лозунгов.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эпохе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сохраняет ощущение исторической ответственности. Он позволяет увидеть, как поэт говорит о времени не отвлечённо, а через нравственный выбор одного человека.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переживает революционные события, и ощущение неустойчивости становится частью повседневной жизни. В такой атмосфере личные переживания особенно тесно связаны с общим состоянием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спор двух людей, а борьба внутри самой героини. Именно поэтому контрасты звучат особенно остро и понятно.
</a:t>
            </a:r>
            <a:endParaRPr lang="en-US" sz="124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Ахматова, «Мне голос был...»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рождается из выбора между личным спасением и верностью совести: этот контраст определяет тон всего стихотворения.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оставаться верным совести даже тогда, когда обстоятельства пугают и кажутся безвыходными. Ахматова показывает, что нравственная стойкость важнее временного спокойствия.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героини от бегства звучит как осознанное решение, а не как случайный порыв. В этом отказе проявляются её внутренняя свобода, достоинство и ответственность перед собой.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помогает увидеть: настоящая сила человека заключается не в уходе от трудностей, а в умении выдержать их и не изменить 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сам образ голоса, который зовёт к уходу, и твёрдый ответ героини. Между ними возникает напряжённый, почти молчаливый спор, понятный даже без сложных объяснений.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стихотворения делает его удобным для запоминания, а глубокий смысл — интересным для обсуждения. В нём легко увидеть тему совести, выбора и верности своему пути.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Ахматова, «Мне голос был...»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понимание стихотворения и подготовиться к ответу на уроке.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ведут к одной идее: лирическая героиня выбирает не покой, а нравственную верность, и в этом раскрывается гражданский смысл текста.
</a:t>
            </a:r>
            <a:endParaRPr lang="en-US" sz="123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важным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«Мне голос был...» показывает, что даже в тревожную эпоху человек может сохранить честь и внутреннюю свободу. Именно поэтому стихотворение звучит понятно и сегодня.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2026-05-22T21:27:32Z</dcterms:created>
  <dcterms:modified xsi:type="dcterms:W3CDTF">2026-05-22T21:27:32Z</dcterms:modified>
</cp:coreProperties>
</file>