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22. В храме музыки
</a:t>
            </a:r>
            <a:endParaRPr lang="en-US" sz="4400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звучит везде, где умеют слушать сердцем.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Концертный зал — особое место для музыки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концертном зале музыку слушают особенно внимательно: здесь важны тишина, порядок и уважение к исполнителям. Хорошая акустика делает звучание ярким, а каждый слушатель становится частью общего музыкального события.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музыка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рождается из звуков и пауз, а ещё из их чередования. Именно они помогают строить музыкальную речь и делают её понятной для слушателя.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мелодия и темп задают характер произведения. Быстрая музыка звучит бодро, медленная — спокойно, а ритм помогает удерживать стройность звучания.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и тембр делают одно и то же произведение разным по настроению. Флейта звучит легко, скрипка — певуче, а барабан — чётко и уверенно.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быть весёлой, торжественной, грустной, сказочной или задумчивой. Её настроение меняется так же интересно, как погода за окном.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Филармония и концертный зал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Зал, где ждут музыку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Филармония собирает слушателей, которые приходят на концерт как на важную встречу. В большом зале свет гаснет, сцена загорается, и внимание сразу обращается к музыкантам. Здесь особенно ясно слышно, как музыка заполняет пространство и объединяет всех в одном настроении.
</a:t>
            </a:r>
            <a:endParaRPr lang="en-US" sz="922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Сцена, где начинается чудо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стоят стулья, пюпитры и инструменты, а перед ними — оркестр. Слушатели сидят в креслах и ждут первого звука, словно открытия интересной сказки. Всё в зале устроено так, чтобы ничего не мешало музыке звучать красиво и свободно.
</a:t>
            </a:r>
            <a:endParaRPr lang="en-US" sz="922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зал становится единым
</a:t>
            </a:r>
            <a:pPr algn="ctr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концерта зал и сцена будто разговаривают без слов. Музыканты играют, а слушатели отвечают вниманием и тишиной. В таком пространстве даже небольшой жест дирижёра заметен, а каждое произведение звучит особенно торжественно и собранно.
</a:t>
            </a:r>
            <a:endParaRPr lang="en-US" sz="9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06659"/>
            <a:ext cx="353400" cy="35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5464" y="1605458"/>
            <a:ext cx="311325" cy="35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41999"/>
            <a:ext cx="353400" cy="282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концерте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
</a:t>
            </a:r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придумывает музыку и записывает её нотами. Сначала рождается замысел, потом появляются мелодия, ритм и настроение, которое услышат исполнители и зрители.
</a:t>
            </a:r>
            <a:endParaRPr lang="en-US" sz="1232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2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Исполнители играют на инструментах или поют. Они стараются передать характер произведения так, чтобы музыка звучала живо, выразительно и понятно каждому слушателю.
</a:t>
            </a:r>
            <a:endParaRPr lang="en-US" sz="1241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
</a:t>
            </a:r>
            <a:pPr algn="l" indent="0" marL="0">
              <a:lnSpc>
                <a:spcPct val="115000"/>
              </a:lnSpc>
              <a:buNone/>
            </a:pPr>
            <a:r>
              <a:rPr lang="en-US" sz="1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 помогает оркестру играть вместе: задаёт темп, показывает начало и окончание, следит за точностью. Его движения понятны музыкантам без слов.
</a:t>
            </a:r>
            <a:endParaRPr lang="en-US" sz="1363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Слушатели
</a:t>
            </a:r>
            <a:pPr algn="l" indent="0" marL="0">
              <a:lnSpc>
                <a:spcPct val="115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Слушатели приходят на концерт, чтобы услышать музыку внимательно и спокойно. Их тишина, интерес и аплодисменты помогают создать настоящую концертную атмосферу.
</a:t>
            </a:r>
            <a:endParaRPr lang="en-US" sz="12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музыкальных инструментов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струнным относятся скрипка, виолончель и фортепиано. У них есть струны, а звук получается мягким, певучим или торжественным — в зависимости от инструмента и способа игры.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духовым относятся флейта, труба и кларнет. Их звучание бывает лёгким, ярким или глубоким, а в оркестре они часто украшают мелодию и помогают ей выделиться.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инструменты — барабан, бубен, литавры. Они особенно хорошо держат ритм, добавляют энергии и делают музыку более собранной, сильной и выразительной.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5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труб
</a:t>
            </a:r>
            <a:endParaRPr lang="en-US" sz="8559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об органе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инструмент легко заполняет большой собор или зал и напоминает и хор, и колокольный звон.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орган звучащим мощно, глубоко и очень торжественно.
</a:t>
            </a:r>
            <a:endParaRPr lang="en-US" sz="314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концерт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концертном зале показывает, как музыка начинается и завершается.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храме музыки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концертном зале говорят тихо, чтобы не мешать музыкантам и другим слушателям. Даже шорохи и лишние движения могут отвлечь от звучания.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Аплодируют только после окончания произведения. Если хлопать между частями, музыка как будто прерывается на полуслове, и это сбивает общее настроение.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сидеть спокойно и бережно относиться к тишине. Тогда каждый звук слышен яснее, а концерт становится красивым и приятным для всех.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 — помощник оркестра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Дирижёр показывает музыкантам темп, начало и окончание произведения. Его движения помогают оркестру играть дружно, точно и без лишней спешки.
</a:t>
            </a:r>
            <a:endParaRPr lang="en-US" sz="1198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 руке у дирижёра есть палочка, но главное — внимание и умение слышать весь оркестр сразу. Благодаря ему разные инструменты звучат как единое целое.
</a:t>
            </a:r>
            <a:endParaRPr lang="en-US" sz="11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93" y="1491728"/>
            <a:ext cx="452550" cy="51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193" y="2319856"/>
            <a:ext cx="452550" cy="51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193" y="3162412"/>
            <a:ext cx="452550" cy="51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193" y="4004962"/>
            <a:ext cx="452550" cy="51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обращает внимание слушатель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замечает, где музыка звучит громко, а где почти шёпотом. Такие смены помогают понять, когда произведение становится торжественным, а когда — спокойным и задумчивым.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музыки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услышать, идёт ли музыка быстро или медленно. Быстрый темп делает её живой и подвижной, а медленный помогает передать плавность, серьёзность или тихую мечту.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и 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слушатель узнаёт повторяющуюся мелодию и замечает, как она меняется. Иногда знакомая тема возвращается снова, и произведение становится более понятным и запоминающимся.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инструментов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слушать, какие инструменты вступают в пьесе. У каждого свой тембр: один звучит нежно, другой ярко, третий строго. Вместе они создают общий характер музыки.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умеет радовать и поднимать настроение. Весёлая мелодия словно улыбается слушателю, поэтому её так любят в играх, танцах и праздничных песнях.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напевы помогают расслабиться после шумного дня. Они звучат мягко и ровно, будто укрывают человека тихим одеялом и дарят ощущение покоя.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чувства человека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Торжественная музыка вызывает чувство важности и красоты. Она подходит для особых событий, когда хочется остановиться, выпрямиться и слушать особенно внимательно.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может быть мечтательной и немного загадочной. Тогда она не говорит словами, а передаёт настроение звуками, и каждому слушателю хочется представить что-то своё.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477" y="1245950"/>
            <a:ext cx="3307345" cy="344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 театре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74688" y="185677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главную роль играет пение. Солисты и хор рассказывают историю голосами, а оркестр помогает понять чувства героев и делает действие особенно выразительным.
</a:t>
            </a:r>
            <a:endParaRPr lang="en-US" sz="1282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674688" y="3187125"/>
            <a:ext cx="31989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Балет
</a:t>
            </a:r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балете история звучит через танец и музыку. Танцоры показывают события движением, а оркестр создаёт настроение, будто рисует невидимыми красками на сцене.
</a:t>
            </a:r>
            <a:endParaRPr lang="en-US" sz="12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музыка звучит вокруг нас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4698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 праздник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открытых площадках музыка слышна особенно свободно и празднично. Она собирает людей вместе и помогает почувствовать общий настрой события.
</a:t>
            </a:r>
            <a:endParaRPr lang="en-US" sz="1072" dirty="0"/>
          </a:p>
        </p:txBody>
      </p:sp>
      <p:sp>
        <p:nvSpPr>
          <p:cNvPr id="12" name="Text 3"/>
          <p:cNvSpPr txBox="1"/>
          <p:nvPr/>
        </p:nvSpPr>
        <p:spPr>
          <a:xfrm>
            <a:off x="46445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соборе музыка звучит величественно и долго откликается в пространстве. Хор, колокола и орган создают особенно торжественное звучание.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6819200" y="1803150"/>
            <a:ext cx="19467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Концертный зал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концертном зале музыка слышна ясно и чисто. Здесь особенно важно слушать внимательно, чтобы не пропустить ни один красивый звук.
</a:t>
            </a:r>
            <a:endParaRPr lang="en-US" sz="1051" dirty="0"/>
          </a:p>
        </p:txBody>
      </p:sp>
      <p:sp>
        <p:nvSpPr>
          <p:cNvPr id="14" name="Text 5"/>
          <p:cNvSpPr txBox="1"/>
          <p:nvPr/>
        </p:nvSpPr>
        <p:spPr>
          <a:xfrm>
            <a:off x="333500" y="1803150"/>
            <a:ext cx="1908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сопровождает обычный день: звучит на уроках, на семейных праздниках и дома. Она делает знакомые места более тёплыми и радостными.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834" y="1605273"/>
            <a:ext cx="311588" cy="35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8788" y="1605459"/>
            <a:ext cx="311325" cy="35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5464" y="1605458"/>
            <a:ext cx="311325" cy="355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82139" y="1605459"/>
            <a:ext cx="311325" cy="355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место особенным для звука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комната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маленьком помещении звук звучит близко и быстро исчезает. Каждая нота кажется очень заметной, поэтому здесь хорошо слышны тихие инструменты и голоса.
</a:t>
            </a:r>
            <a:endParaRPr lang="en-US" sz="122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зал
</a:t>
            </a:r>
            <a:pPr algn="l" indent="0" marL="0">
              <a:lnSpc>
                <a:spcPct val="115000"/>
              </a:lnSpc>
              <a:buNone/>
            </a:pPr>
            <a:r>
              <a:rPr lang="en-US" sz="1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просторном зале звук получает больше воздуха и кажется объёмнее. Музыка наполняет всё помещение, а слушателю легче почувствовать её силу и размах.
</a:t>
            </a:r>
            <a:endParaRPr lang="en-US" sz="1377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
</a:t>
            </a:r>
            <a:pPr algn="l" indent="0" marL="0">
              <a:lnSpc>
                <a:spcPct val="115000"/>
              </a:lnSpc>
              <a:buNone/>
            </a:pPr>
            <a:r>
              <a:rPr lang="en-US" sz="13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соборе звук долго задерживается и словно парит под сводами. Из-за этого музыка приобретает красивое эхо, которое делает её особенно торжественной.
</a:t>
            </a:r>
            <a:endParaRPr lang="en-US" sz="1325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звук распространяется иначе: ему не мешают стены и потолок. Поэтому музыка может звучать свободно, но иногда теряет часть своей мягкости и чёткости.
</a:t>
            </a:r>
            <a:endParaRPr lang="en-US" sz="12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зале важна акустика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5900" y="197585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Акустика помогает звуку не теряться в помещении. Если стены и потолок устроены удачно, музыка звучит ясно, а каждый инструмент слышен без лишнего шума и глухоты.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65900" y="3306200"/>
            <a:ext cx="33522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хорошей акустики используют дерево, ткань и другие материалы, которые отражают и смягчают звук. Благодаря этому слушатель воспринимает музыку чисто, приятно и без утомления.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слова урока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Филармония, оркестр и дирижёр помогают говорить о месте концерта и о тех, кто создаёт музыку. Эти слова часто встречаются, когда мы рассказываем о выступлении.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Тембр, ритм и мелодия описывают саму музыку. С их помощью можно точно заметить, как она звучит, движется и чем отличается одна пьеса от другой.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Акустика, орган, опера и балет показывают, где и как живёт музыка. Эти понятия связывают звучание, сцену и разные музыкальные искусства в одну картину.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193" y="1491728"/>
            <a:ext cx="452550" cy="51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193" y="2319856"/>
            <a:ext cx="452550" cy="51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193" y="3162412"/>
            <a:ext cx="452550" cy="51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0193" y="4004962"/>
            <a:ext cx="452550" cy="517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концертные залы мира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575075" y="1420275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зал Московской консерватории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самых известных концертных залов России. Здесь выступают выдающиеся музыканты, а слушатели приходят, чтобы услышать живое исполнение в особой атмосфере.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575075" y="22484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Карнеги-холл в Нью-Йорке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Знаменитый зал в США, который давно стал символом высокого музыкального искусства. Его название знают многие любители концертов по всему миру.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1575075" y="309095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Венская филармония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 славится своими музыкальными традициями, и филармония занимает в них важное место. Здесь звучат произведения, которые любят слушать и взрослые, и дети.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1575075" y="3933500"/>
            <a:ext cx="69720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 Скала в Милане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самых знаменитых театров и концертных залов Италии. Он связан с большими музыкальными событиями и красивыми выступлениями на сцене.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концерта особенно запоминается одна главная мелодия или тема. Она возвращается в мыслях и ещё долго напоминает о красивом звучании.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мелодия может надолго поселиться в памяти и стать любимой.
</a:t>
            </a:r>
            <a:endParaRPr lang="en-US" sz="31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делает мир слышимым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музыки учит слушать внимательно, беречь тишину и уважать исполнителей. Тогда каждая нота звучит ярко, а концерт превращается в красивое и радостное событие.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2026-05-24T22:23:17Z</dcterms:created>
  <dcterms:modified xsi:type="dcterms:W3CDTF">2026-05-24T22:23:17Z</dcterms:modified>
</cp:coreProperties>
</file>