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Town and village: города и деревни в английском языке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город и деревню на английском языке.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на английском: о чём эта тема?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мы изучаем слова city, town и village, а также лексику для описания жилья, транспорта, работы, природы и досуга. Тема помогает просто говорить о различиях между городом и деревней и объяснять свой выбор места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улицы: house, flat, street, road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часто встречаются flats и apartment blocks. Такие дома обычно стоят рядом друг с другом, поэтому улицы выглядят более оживлёнными, а пространство вокруг жилья кажется меньшим.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6440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 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чаще говорят house, garden, yard и lane. Здесь дома нередко окружены участком земли, а вокруг больше тишины, свободного места и зелени.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366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обычно обозначает улицу в городе, а road — дорогу между населёнными пунктами или важную магистраль. Эти слова полезны, когда нужно рассказать, где находится дом или школа.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91050" y="3602626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этой лексики легко показать, что городская и сельская среда отличаются не только зданиями, но и общим настроением, уровнем шума и удобством повседневной жизни.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30450" y="1831500"/>
            <a:ext cx="2616300" cy="11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подходят прилагательные modern, old, comfortable, small, big, noisy и quiet. Они помогают коротко и понятно описать, каким выглядит дом или улица.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town и village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где выше плотность жизни, а где больше природного пространства.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сильнее по транспорту и услугам, а деревня выигрывает по природной среде и свободному пространству.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UNIT 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городской и сельской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городом и деревней по основным признакам повседневной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больше людей и удобств, а в деревне заметнее простор, тишина и связь с природой.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лексике UNIT 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среди полей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деревенским домом начинается поле, а дальше видны деревья и дорога к реке. Рядом пасутся farm animals, и воздух кажется особенно свежим. Такой пейзаж хорошо передаёт спокойный ритм countryside.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большом городе можно найти зелёный островок. В парке гуляют семьи, дети играют на площадках, а рядом слышен шум улицы. Здесь природа соседствует с плотной застройкой и ежедневной спешкой.
</a:t>
            </a:r>
            <a:endParaRPr lang="en-US" sz="1064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зелень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всегда особенно заметно различие между town и village. В деревне берега открыты, а в городе riverside часто окружён дорожками, лавочками и домами. Оба места сохраняют связь с природой.
</a:t>
            </a:r>
            <a:endParaRPr lang="en-US" sz="112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домом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добираются до школы и 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маршруты и причины выбора транспорта в городе и деревне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76362"/>
            <a:ext cx="504000" cy="40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занятия жителей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помогает людям и товарам двигаться между домами, магазинами и учреждениями. В городе такие поездки чаще связаны с плотным движением, а в деревне — с большими расстояниями.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Mechanic, builder и vet особенно важны там, где нужно быстро чинить, строить и заботиться о животных. Эти профессии показывают, что разные места требуют разных навыков и знаний.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врач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doctor работает рядом с больницами и поликлиниками, где каждый день принимают много людей. Такая профессия показывает, что в городе особенно важны большие службы и быстрый доступ к помощи.
</a:t>
            </a:r>
            <a:endParaRPr lang="en-US" sz="629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ферме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farmer заботится о земле, животных и урожае. Эта работа тесно связана с природой и сезонными делами, поэтому сельская жизнь часто меняется в зависимости от времени года.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teacher нужен и в городе, и в деревне. Школа остаётся важным местом в любом посёлке, потому что дети должны учиться независимо от того, где они живут.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69108"/>
            <a:ext cx="504000" cy="40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46708"/>
            <a:ext cx="504000" cy="4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016" y="1918708"/>
            <a:ext cx="441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05474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инфраструктура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hospitals и health centres обычно находятся ближе друг к другу, поэтому получить помощь проще. В деревне такие места могут быть дальше, но местный центр остаётся очень важным.
</a:t>
            </a:r>
            <a:endParaRPr lang="en-US" sz="865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shop choice намного шире: есть супермаркеты, торговые центры и маленькие магазины. В деревне магазинов меньше, зато они часто находятся рядом и хорошо известны жителям.
</a:t>
            </a:r>
            <a:endParaRPr lang="en-US" sz="812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Libraries, schools and study spaces делают район удобным для детей и взрослых. В городе таких мест больше, а в деревне они часто становятся центром общения и полезных занятий.
</a:t>
            </a:r>
            <a:endParaRPr lang="en-US" sz="885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centres, cinemas and community centres помогают проводить свободное время. В городе выбор шире, а в деревне такие места могут быть local, but they are important for everyday life.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transport делает место convenient. В городе остановки и маршруты обычно расположены close, а в деревне расстояния могут быть far, поэтому доступность особенно заметна.
</a:t>
            </a:r>
            <a:endParaRPr lang="en-US" sz="917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город или деревню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выбора зависят от возраста, семьи и того, что человеку нужно каждый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 чаще тянут в город, а спокойствие и природа — в деревню.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UNIT 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города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школ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обычно больше школ, кружков и спортивных секций. Это даёт детям и подросткам широкий выбор занятий, а родителям — больше возможностей подобрать удобное место для учёбы и развития.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помогает легче найти работу и продолжить обучение. Здесь больше офисов, колледжей, библиотек и курсов, поэтому людям проще выбирать профессию и планировать будущее.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удобнее пользоваться автобусами, метро и трамваями. Общественный транспорт экономит время и позволяет быстро добираться до школы, работы, магазинов и других важных мест.
</a:t>
            </a:r>
            <a:endParaRPr lang="en-US" sz="1003" dirty="0"/>
          </a:p>
        </p:txBody>
      </p:sp>
      <p:sp>
        <p:nvSpPr>
          <p:cNvPr id="15" name="Text 5"/>
          <p:cNvSpPr txBox="1"/>
          <p:nvPr/>
        </p:nvSpPr>
        <p:spPr>
          <a:xfrm>
            <a:off x="2095463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больше магазинов, больниц, кафе и сервисов. Можно выбрать нужные товары и услуги, не уезжая далеко, а также быстрее решить бытовые и учебные вопросы.
</a:t>
            </a:r>
            <a:endParaRPr lang="en-US" sz="1146" dirty="0"/>
          </a:p>
        </p:txBody>
      </p:sp>
      <p:sp>
        <p:nvSpPr>
          <p:cNvPr id="16" name="Text 6"/>
          <p:cNvSpPr txBox="1"/>
          <p:nvPr/>
        </p:nvSpPr>
        <p:spPr>
          <a:xfrm>
            <a:off x="4913415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предлагает больше развлечений, выставок, кино и современных площадок для отдыха. Кроме того, здесь чаще доступен быстрый интернет, который важен для учёбы и хобби.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покой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обычно спокойнее и меньше суеты. Тихие улицы и более медленный ритм жизни помогают отдыхать, меньше уставать и чувствовать себя свободнее.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даёт больше зелени, полей, садов и чистого воздуха. Рядом с домом легко гулять, наблюдать за природой и проводить время на свежем воздухе.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обычно больше личного пространства, дворов и открытых участков. Дети могут играть на улице, помогать в саду и чаще быть активными вне 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дети чаще видят домашних животных и знают, как устроена жизнь на ферме. Это делает повседневный опыт более живым и близким к природе.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деревни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жизни в городе и деревне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чаще встречаются в городе и в деревне. Она помогает увидеть, что у каждого места есть свои ограничения и особенности повседневной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чаще связан с шумом и перегруженностью, а деревня — с меньшим выбором работы и услуг. Оба варианта требуют компромиссов.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6 по теме Town and village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299" y="29656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район и мой город или деревня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9644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уметь рассказать, где находятся home и school. Если путь короткий, можно сказать that school is near my home; если длинный — that it is far away.
</a:t>
            </a:r>
            <a:endParaRPr lang="en-US" sz="1151" dirty="0"/>
          </a:p>
        </p:txBody>
      </p:sp>
      <p:sp>
        <p:nvSpPr>
          <p:cNvPr id="14" name="Text 3"/>
          <p:cNvSpPr txBox="1"/>
          <p:nvPr/>
        </p:nvSpPr>
        <p:spPr>
          <a:xfrm>
            <a:off x="3414398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парк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вроде shop и park помогают описать район вокруг дома. Важно замечать, что рядом есть для покупок и отдыха, а чего не хватает каждый день.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2557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road и bus stop нужны, чтобы объяснить, как человек добирается до нужного места. Можно сказать, что дорога busy или quiet, а остановка is close to home.
</a:t>
            </a:r>
            <a:endParaRPr lang="en-US" sz="1151" dirty="0"/>
          </a:p>
        </p:txBody>
      </p:sp>
      <p:sp>
        <p:nvSpPr>
          <p:cNvPr id="16" name="Text 5"/>
          <p:cNvSpPr txBox="1"/>
          <p:nvPr/>
        </p:nvSpPr>
        <p:spPr>
          <a:xfrm>
            <a:off x="596446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Playground показывает, где дети проводят свободное время. Такое место можно использовать в личном описании района, если рядом есть пространство для игр, встреч и прогулок.
</a:t>
            </a:r>
            <a:endParaRPr lang="en-US" sz="1056" dirty="0"/>
          </a:p>
        </p:txBody>
      </p:sp>
      <p:sp>
        <p:nvSpPr>
          <p:cNvPr id="17" name="Text 6"/>
          <p:cNvSpPr txBox="1"/>
          <p:nvPr/>
        </p:nvSpPr>
        <p:spPr>
          <a:xfrm>
            <a:off x="6225576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составлять простые рассказы о daily routine: from home to school, from school to the shop, from home to the park. Это делает английскую речь более понятной и живой.
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места жизни к образу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выбор места влияет на повседневные привычки и качество жизни.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0168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безопасность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поездок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и удобный транспорт помогает меньше ходить по опасным участкам. Для жизни в городе и деревне важны дороги, остановки и понятные маршруты.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экология связана не только с природой, но и с порядком вокруг дома. Чистота, тишина и соблюдение правил делают место более приятным для жизни.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обычно меньше выхлопных газов и шума, поэтому прогулки часто приятнее. Но качество воздуха всё равно зависит от отопления, дорог и транспорта.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парки и скверы помогают отдыхать и дышать свободнее. Чем больше зелёных мест, тем комфортнее жить рядом с домами и дорогами.
</a:t>
            </a:r>
            <a:endParaRPr lang="en-US" sz="735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правила дорожного движения, особенно возле оживлённых дорог и остановок. Дети должны уметь переходить улицу осторожно и внимательно смотреть по сторонам.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три типа поселений, чтобы увидеть разницу между небольшой деревней, городом среднего размера и крупным городом.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населённый пункт, тем выше плотность и количество жителей. Это помогает объяснить, почему в городах чаще больше транспорта и услуг.
</a:t>
            </a:r>
            <a:endParaRPr lang="en-US" sz="85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UNIT 6; условные данные для сравнения размеров поселений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городов и деревень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онлайн-уроки, доставка и цифровые карты уже стали частью повседневной жизни. Они помогают людям быстрее учиться, покупать нужное и находить дорогу.
</a:t>
            </a:r>
            <a:endParaRPr lang="en-US" sz="1118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деревень
</a:t>
            </a:r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улучшаются дороги, связь и доступ к услугам. Это делает жизнь удобнее и помогает людям меньше зависеть от расстояния.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лучше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появляются новые зелёные зоны, безопасные переходы и более удобные пространства для семей. Городская среда становится комфортнее для учёбы и отдыха.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develop, improve, modernize и connect хорошо описывают изменения. И город, и деревня будут меняться, чтобы жизнь людей стала удобнее и безопаснее.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по 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повторить слова по теме Town and village и запомнить простые сравнения, которые нужны для описания города и деревни.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пары прилагательных помогают точно описывать место. Модели сравнения делают речь проще и позволяют сравнивать город и деревню по одному признаку.
</a:t>
            </a:r>
            <a:endParaRPr lang="en-US" sz="76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6 и базовые модели сравнения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Town and village: итог урока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сравнили город и деревню по жилью, транспорту, работе, услугам и ритму жизни. Теперь можно говорить по-английски, где удобнее жить, и объяснять свой выбор простыми фразами.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2026-05-30T19:06:36Z</dcterms:created>
  <dcterms:modified xsi:type="dcterms:W3CDTF">2026-05-30T19:06:36Z</dcterms:modified>
</cp:coreProperties>
</file>