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image" Target="../media/image-14-14.png"/><Relationship Id="rId15" Type="http://schemas.openxmlformats.org/officeDocument/2006/relationships/image" Target="../media/image-14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политических партий и движений
</a:t>
            </a:r>
            <a:endParaRPr lang="en-US" sz="2223" dirty="0"/>
          </a:p>
        </p:txBody>
      </p:sp>
      <p:sp>
        <p:nvSpPr>
          <p:cNvPr id="7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объединялись ради перемен и влияния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670" y="0"/>
            <a:ext cx="573285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XIX–XX века стали временем новых объединений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городов, фабрик, печати и избирательных прав изменил политику. Люди чаще обсуждали реформы, национальные вопросы и социальные проблемы, а затем объединялись, чтобы действовать вместе.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политическая партия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взгляды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партия объединяет людей, которые сходно понимают устройство государства и пути его развития. Их связывает не случайный протест, а общая политическая позиция и цель.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и 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партии есть программа, устав и руководящие органы. Часто существуют местные отделения, которые помогают координировать работу в разных городах и регионах, поддерживая единый курс.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политике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Партии стремятся влиять на законы и решения власти законными способами. Для этого они выдвигают кандидатов на выборах, ведут агитацию и представляют интересы своих сторонников.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Партия обычно действует постоянно, а не только во время одной кампании. Она старается укрепить доверие общества, сохранить программу и расширить число сторонников.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политическое движение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37900" y="188692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вокруг идеи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движение возникает вокруг одной важной проблемы или цели. Это может быть защита природы, прав человека, мира, городских инициатив или других общественных интересов.
</a:t>
            </a:r>
            <a:endParaRPr lang="en-US" sz="1103" dirty="0"/>
          </a:p>
        </p:txBody>
      </p:sp>
      <p:sp>
        <p:nvSpPr>
          <p:cNvPr id="10" name="Text 3"/>
          <p:cNvSpPr txBox="1"/>
          <p:nvPr/>
        </p:nvSpPr>
        <p:spPr>
          <a:xfrm>
            <a:off x="320926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свободная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движения обычно нет жёсткой иерархии и постоянного членства. Люди могут присоединяться на время, участвовать в отдельных акциях и не быть связаны сложными правилами.
</a:t>
            </a:r>
            <a:endParaRPr lang="en-US" sz="1103" dirty="0"/>
          </a:p>
        </p:txBody>
      </p:sp>
      <p:sp>
        <p:nvSpPr>
          <p:cNvPr id="11" name="Text 4"/>
          <p:cNvSpPr txBox="1"/>
          <p:nvPr/>
        </p:nvSpPr>
        <p:spPr>
          <a:xfrm>
            <a:off x="608061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без партии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часто действуют через собрания, обращения, волонтёрские акции и общественные кампании. Они не всегда стремятся сразу участвовать в выборах, но могут заметно влиять на мнение людей.
</a:t>
            </a:r>
            <a:endParaRPr lang="en-US" sz="11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появления партий и движений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причины усиливали протест, другие помогали людям объединяться в более организованные группы и искать законные способы влияния на политику.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сильный толчок давали неравенство, недовольство властью и расширение прав граждан.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учебной темы; условная оценка значимости причин
</a:t>
            </a:r>
            <a:endParaRPr lang="en-US" sz="6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созданию партии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последовательности формирования политической партии
</a:t>
            </a:r>
            <a:endParaRPr lang="en-US" sz="11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Партия и движение: основные различия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партия строится как устойчивая политическая организация, а движение чаще объединяет людей вокруг одной конкретной проблемы.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Партия действует системно и постоянно, а движение — гибко и чаще возникает вокруг одной цели.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учебному материалу темы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политические объединения в Европе и России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парламентских клубов к партиям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в Великобритании и Франции политические объединения постепенно выросли из парламентских групп, клубов и кружков. Когда избирателей стало больше, этим объединениям понадобились программы, дисциплина и постоянная работа с людьми. Так политика стала массовой.
</a:t>
            </a:r>
            <a:endParaRPr lang="en-US" sz="996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 публичные споры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пресса изменила способ политической борьбы. Газеты быстро распространяли идеи, спорили о реформах и знакомили людей с лидерами. На фоне парламентских дискуссий и городских собраний партии становились заметнее и понятнее для широкой публики.
</a:t>
            </a:r>
            <a:endParaRPr lang="en-US" sz="998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путь к партийной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партийная жизнь особенно активно развивалась в начале XX века, когда появились либеральные, социалистические и консервативные партии. Позднее, после 1990-х годов, партийная система получила новый этап развития и стала более разнообразной.
</a:t>
            </a:r>
            <a:endParaRPr lang="en-US" sz="9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проблемы к общественному действию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Появляется проблема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замечают несправедливость, экологическую угрозу, ухудшение условий жизни или нарушение прав. Именно это становится поводом для первых разговоров и поиска решения.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Возникают активисты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люди, готовые действовать. Они придумывают лозунги, выбирают символы и формулируют общую цель, чтобы объединить вокруг неё других участников.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Начинаются акции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проводит собрания, петиции, митинги, волонтёрские дела и обращения к власти. Эти действия делают проблему заметной для общества и СМИ.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Растёт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поддержка становится широкой, движение может изменить общественное мнение, повлиять на законы или перерасти в более устойчивую политическую организацию.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идеи к массовой поддержке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растёт быстрее, когда люди видят понятную цель, слышат о ней из разных источников и могут участвовать в простых действиях.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общение с обществом и СМИ, тем выше шанс превратить идею в заметное движение.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учебной схеме развития общественной инициативы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226" y="2362487"/>
            <a:ext cx="17535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8476" y="2380727"/>
            <a:ext cx="204900" cy="1639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06501" y="2380727"/>
            <a:ext cx="204900" cy="163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лидеров, активистов и команды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550577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задаёт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помогает сформулировать понятную цель, объясняет, ради чего создаётся объединение, и связывает разные группы сторонников. Без чёткой позиции людям труднее понять, зачем им участвовать.
</a:t>
            </a:r>
            <a:endParaRPr lang="en-US" sz="990" dirty="0"/>
          </a:p>
        </p:txBody>
      </p:sp>
      <p:sp>
        <p:nvSpPr>
          <p:cNvPr id="17" name="Text 3"/>
          <p:cNvSpPr txBox="1"/>
          <p:nvPr/>
        </p:nvSpPr>
        <p:spPr>
          <a:xfrm>
            <a:off x="3498603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Активисты делают работу видимой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Активисты организуют встречи, собирают подписи, распространяют информацию и помогают держать связь между участниками. Именно они превращают общую идею в повседневные действия.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46628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укрепляет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партии или движения зависит не только от одного человека, но и от команды, поддержки в регионах и умения говорить ясно. Чем надёжнее сеть сторонников, тем устойчивее объединение.
</a:t>
            </a:r>
            <a:endParaRPr lang="en-US" sz="9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670" y="0"/>
            <a:ext cx="573285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Символы, лозунги и узнаваемость объединения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 эмблема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и знак помогают быстро узнать партию или движение среди других организаций. Если символ прост и запоминается, людям легче связать его с конкретной идеей и целью.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 флаги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Цвета, флаги и значки создают ощущение единства и делают объединение заметным на митингах, встречах и в интернете. Такие детали часто становятся частью его образа.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лозунг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Лозунг передаёт главную мысль в нескольких словах. Он должен быть понятным, звучным и связанным с реальной проблемой, чтобы его могли легко повторять сторонники.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Плакаты и баннеры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Плакаты, листовки и интернет-баннеры помогают распространять информацию о позиции объединения. Через визуальные образы люди быстрее запоминают сообщение и отличают его от других.
</a:t>
            </a:r>
            <a:endParaRPr lang="en-US" sz="10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469" y="1318200"/>
            <a:ext cx="7957063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партии получают поддержку общества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привлечения поддержки и их практический эффект.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растёт там, где партия не только говорит о целях, но и регулярно показывает пользу для людей через конкретные дела и общение.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политических партий и движений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1836742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5309" y="3151554"/>
            <a:ext cx="339300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29434" y="1836742"/>
            <a:ext cx="339300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25684" y="3182484"/>
            <a:ext cx="346800" cy="27744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движения и интересы подростков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город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легко понять акции за чистоту двора, раздельный сбор отходов и бережное отношение к природе. Такие инициативы заметны рядом с домом и дают быстрый, понятный результат.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животным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бездомных животных, сбор корма и поиск приютов часто становятся первыми добрыми делами в группе. Это простая форма участия, в которой виден реальный смысл совместных усилий.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безопасной дороги, поведения в школе и уважения к другим касается ежедневной жизни. Когда дети участвуют в обсуждении правил, они лучше понимают, зачем нужна общественная активность.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волонтёрство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школьной среды, помощь пожилым людям и участие в волонтёрских делах помогают почувствовать себя полезным. Для подростков это удобный способ начать с маленьких, но заметных поступков.
</a:t>
            </a:r>
            <a:endParaRPr lang="en-US" sz="94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идея превращается в общественную кампанию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частная проблема становится общественной инициативой.
</a:t>
            </a:r>
            <a:endParaRPr lang="en-US" sz="11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вступают в партии и движения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часто сочетаются: один человек приходит из-за убеждений, другой — из-за желания помочь своему городу, а третий — потому что рядом уже есть активные друзья.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участия связаны не только с идеями, но и с желанием действовать вместе и видеть реальную пользу от своего вклада.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условное распределение мотивов по теме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показывает: политическая активность возможна только в рамках закона, иначе она угрожает правам людей и общественной безопасности.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Российской Федерации, статья 29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Конституции РФ закрепляет свободу слова и одновременно запрещает призывы к ненависти и вражде.
</a:t>
            </a:r>
            <a:endParaRPr lang="en-US" sz="214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и новые способы объединения людей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37900" y="188692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распространение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позволяют за считанные минуты рассказать о проблеме тысячам людей. Сообщения, видео и короткие посты делают участие доступным даже тем, кто далеко от места события.
</a:t>
            </a:r>
            <a:endParaRPr lang="en-US" sz="1103" dirty="0"/>
          </a:p>
        </p:txBody>
      </p:sp>
      <p:sp>
        <p:nvSpPr>
          <p:cNvPr id="11" name="Text 3"/>
          <p:cNvSpPr txBox="1"/>
          <p:nvPr/>
        </p:nvSpPr>
        <p:spPr>
          <a:xfrm>
            <a:off x="320926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Онлайн-участие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Петиции, чаты и страницы в интернете помогают собирать подписи, обсуждать идеи и договариваться о действиях. Так общественная инициатива может начаться без больших расходов и сложной организации.
</a:t>
            </a:r>
            <a:endParaRPr lang="en-US" sz="1103" dirty="0"/>
          </a:p>
        </p:txBody>
      </p:sp>
      <p:sp>
        <p:nvSpPr>
          <p:cNvPr id="12" name="Text 4"/>
          <p:cNvSpPr txBox="1"/>
          <p:nvPr/>
        </p:nvSpPr>
        <p:spPr>
          <a:xfrm>
            <a:off x="608061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поддержки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инструменты дают возможность не только выражать мнение, но и помогать делом: делиться информацией, участвовать в акциях и следить за результатами работы объединения.
</a:t>
            </a:r>
            <a:endParaRPr lang="en-US" sz="110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успешного развития объединения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партии или движению становиться устойчивым и заметным.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Успешными становятся объединения, которые умеют объяснять цель, работать законно и постоянно показывать людям практическую пользу своих действий.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политических партий и движений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зачем обществу нужны партии и движения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партии и движения помогают людям объединяться вокруг общих целей, защищать свои взгляды и добиваться изменений. Их значение особенно заметно там, где граждане хотят влиять на будущее страны.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2026-06-01T04:21:13Z</dcterms:created>
  <dcterms:modified xsi:type="dcterms:W3CDTF">2026-06-01T04:21:13Z</dcterms:modified>
</cp:coreProperties>
</file>