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1376" y="360000"/>
            <a:ext cx="3342498" cy="4388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294050"/>
            <a:ext cx="4895700" cy="179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ураганов, бурь и смерчей в жизни человека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Стихия меняет жизнь людей за считанные минуты.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опасные штормы важно понимать в 7 классе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Ураганы, бури и смерчи быстро меняют обстановку, угрожая людям, домам и транспорту. Эта тема помогает понять, как действовать безопасно дома, в школе и на улице, когда погода становится опасной.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последствий опасных штормов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897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Прямые последствия возникают сразу: рушатся крыши, выбиваются окна, ломаются заборы и деревья, а люди получают травмы от обломков и падения предметов.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1699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Косвенные последствия проявляются позже: отключаются свет и вода, останавливается транспорт, закрываются школы и магазины, нарушается привычный распорядок жизни.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897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Нередко страдают продукты, техника и медикаменты, особенно если надолго пропадает электричество или затоплены склады, подвалы и жилые помещения.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701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Самое тяжёлое последствие — длительное восстановление домов, дорог, сетей связи и коммунальных служб, когда обычная жизнь возвращается постепенно.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236130"/>
            <a:ext cx="8424000" cy="24432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сильный ветер разрушает здания и улицы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98419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Порывы ветра срывают кровлю, выбивают стёкла и ломают ветви, поэтому на улице особенно опасны падающие деревья и летящие обломки.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05594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Машины, остановки, витрины и школьные здания страдают от плохо закреплённых предметов, рекламных щитов и лёгких построек, которые ветром легко переворачивает или разносит.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скорость ветра связана с масштабом разрушений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графике не показана площадь поражения, но она особенно важна для сравнения ураганов и смерчей.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ветер, тем быстрее растут разрушения; смерч выделяется наибольшей силой при очень узкой полосе воздействия.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последствий опасных ветровых явлений по материалам ОБЗР.
</a:t>
            </a:r>
            <a:endParaRPr lang="en-US" sz="134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Наводнения, ливни и штормовой нагон воды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побережье ураганы часто вызывают штормовой нагон: море поднимается и затапливает улицы, порты, набережные и дома у берега.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Потоки воды размывают грунт, портят мебель и технику, а передвижение по затопленным улицам становится опасным даже для взрослых.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ливни переполняют реки, канавы и ливнёвки, поэтому вода быстро выходит на дороги, во дворы и в подвалы зданий.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3439" y="1145300"/>
            <a:ext cx="7997223" cy="226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67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последствий урагана, бури и смерча
</a:t>
            </a:r>
            <a:endParaRPr lang="en-US" sz="2767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различаются эти явления по времени, масштабу и характеру разрушений.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Ураган опасен масштабом, буря — массовыми перебоями, а смерч — максимальной силой на очень узком участке.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признаков опасных атмосферных явлений из курса ОБЗР.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2925" y="3241125"/>
            <a:ext cx="439200" cy="390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61750" y="3260645"/>
            <a:ext cx="439200" cy="3513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65313" y="3217325"/>
            <a:ext cx="383250" cy="43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49537" y="1500220"/>
            <a:ext cx="439200" cy="35136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925125" y="1480700"/>
            <a:ext cx="439200" cy="3904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60000" y="360000"/>
            <a:ext cx="8424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82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опасны эти явления для здоровья человека
</a:t>
            </a:r>
            <a:endParaRPr lang="en-US" sz="3082" dirty="0"/>
          </a:p>
        </p:txBody>
      </p:sp>
      <p:sp>
        <p:nvSpPr>
          <p:cNvPr id="1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15" name="Text 2"/>
          <p:cNvSpPr txBox="1"/>
          <p:nvPr/>
        </p:nvSpPr>
        <p:spPr>
          <a:xfrm>
            <a:off x="512775" y="3787750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Летящие доски, стекло и части конструкций вызывают ушибы, порезы и более тяжёлые травмы, если человек оказался без укрытия на улице.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1058325" y="3217325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Травмы от обломков
</a:t>
            </a:r>
            <a:endParaRPr lang="en-US" sz="1300" dirty="0"/>
          </a:p>
        </p:txBody>
      </p:sp>
      <p:sp>
        <p:nvSpPr>
          <p:cNvPr id="17" name="Text 4"/>
          <p:cNvSpPr txBox="1"/>
          <p:nvPr/>
        </p:nvSpPr>
        <p:spPr>
          <a:xfrm>
            <a:off x="6161600" y="3787750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Грязная вода, повреждённая канализация и нехватка чистой воды повышают риск инфекций. Стресс и отсутствие обычной помощи ухудшают самочувствие.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6707150" y="3217325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Инфекции и стресс
</a:t>
            </a:r>
            <a:endParaRPr lang="en-US" sz="1300" dirty="0"/>
          </a:p>
        </p:txBody>
      </p:sp>
      <p:sp>
        <p:nvSpPr>
          <p:cNvPr id="19" name="Text 6"/>
          <p:cNvSpPr txBox="1"/>
          <p:nvPr/>
        </p:nvSpPr>
        <p:spPr>
          <a:xfrm>
            <a:off x="3337188" y="3787750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холодную погоду мокрая одежда, ветер и отсутствие отопления быстро приводят к переохлаждению, особенно у детей и пожилых людей.
</a:t>
            </a:r>
            <a:endParaRPr lang="en-US" sz="1000" dirty="0"/>
          </a:p>
        </p:txBody>
      </p:sp>
      <p:sp>
        <p:nvSpPr>
          <p:cNvPr id="20" name="Text 7"/>
          <p:cNvSpPr txBox="1"/>
          <p:nvPr/>
        </p:nvSpPr>
        <p:spPr>
          <a:xfrm>
            <a:off x="3882737" y="3217325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Переохлаждение
</a:t>
            </a:r>
            <a:endParaRPr lang="en-US" sz="1300" dirty="0"/>
          </a:p>
        </p:txBody>
      </p:sp>
      <p:sp>
        <p:nvSpPr>
          <p:cNvPr id="21" name="Text 8"/>
          <p:cNvSpPr txBox="1"/>
          <p:nvPr/>
        </p:nvSpPr>
        <p:spPr>
          <a:xfrm>
            <a:off x="4749388" y="2027325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неправильном использовании генераторов, печей и обогревателей в закрытом помещении возрастает риск отравления угарным газом, который не имеет запаха.
</a:t>
            </a:r>
            <a:endParaRPr lang="en-US" sz="1000" dirty="0"/>
          </a:p>
        </p:txBody>
      </p:sp>
      <p:sp>
        <p:nvSpPr>
          <p:cNvPr id="22" name="Text 9"/>
          <p:cNvSpPr txBox="1"/>
          <p:nvPr/>
        </p:nvSpPr>
        <p:spPr>
          <a:xfrm>
            <a:off x="5294938" y="1456900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Угарный газ
</a:t>
            </a:r>
            <a:endParaRPr lang="en-US" sz="1300" dirty="0"/>
          </a:p>
        </p:txBody>
      </p:sp>
      <p:sp>
        <p:nvSpPr>
          <p:cNvPr id="23" name="Text 10"/>
          <p:cNvSpPr txBox="1"/>
          <p:nvPr/>
        </p:nvSpPr>
        <p:spPr>
          <a:xfrm>
            <a:off x="1924975" y="2027325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наводнениях опасны быстрые потоки воды, скрытые ямы и открытые колодцы. Даже неглубокая вода может сбить с ног ребёнка или взрослого.
</a:t>
            </a:r>
            <a:endParaRPr lang="en-US" sz="1000" dirty="0"/>
          </a:p>
        </p:txBody>
      </p:sp>
      <p:sp>
        <p:nvSpPr>
          <p:cNvPr id="24" name="Text 11"/>
          <p:cNvSpPr txBox="1"/>
          <p:nvPr/>
        </p:nvSpPr>
        <p:spPr>
          <a:xfrm>
            <a:off x="2470525" y="1456900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утопления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шторма развиваются цепочкой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природное явление переходит в бытовые и социальные проблемы.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346463"/>
            <a:ext cx="3739800" cy="31006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стихия меняет природу вокруг нас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2800" y="1924187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Штормы ломают деревья, уничтожают гнёзда птиц и повреждают леса, парки и прибрежные зоны. Животные теряют укрытия и привычные места обитания.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472800" y="1504253"/>
            <a:ext cx="41436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мест обитания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472800" y="3523725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смывает плодородный слой почвы и приносит мусор, ил и топливо в реки и озёра. После смерчей остаются завалы, которые долго мешают восстановлению природы.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472800" y="3103873"/>
            <a:ext cx="41436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и эрозия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что уходят основные расходы после стихийного бедствия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Дополнительные затраты часто возникают уже после первых суток: нужны временное жильё, доставка воды, уборка завалов и замена испорченных вещей.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средств уходит на жильё и инфраструктуру, а скрытые потери делают восстановление заметно дороже и дольше.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2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учебная схема по последствиям опасных штормов; обобщение типичных направлений расходов.
</a:t>
            </a:r>
            <a:endParaRPr lang="en-US" sz="122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особенно страдают школы и дети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400775" y="3608400"/>
            <a:ext cx="1897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 получают предупреждение и меняют расписание. Занятия могут сократить, перенести или отменить, чтобы дети не оказались в пути во время шторма.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00775" y="3061325"/>
            <a:ext cx="18978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Объявление опасной погоды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821900" y="1940725"/>
            <a:ext cx="1897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дом повреждён, дети живут в пункте временного размещения или у родственников. Учёба возобновляется постепенно, когда школа и дорога становятся безопасными.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21900" y="1393650"/>
            <a:ext cx="18978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96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Временное размещение и возвращение
</a:t>
            </a:r>
            <a:endParaRPr lang="en-US" sz="1196" dirty="0"/>
          </a:p>
        </p:txBody>
      </p:sp>
      <p:sp>
        <p:nvSpPr>
          <p:cNvPr id="14" name="Text 6"/>
          <p:cNvSpPr txBox="1"/>
          <p:nvPr/>
        </p:nvSpPr>
        <p:spPr>
          <a:xfrm>
            <a:off x="4681500" y="2496625"/>
            <a:ext cx="1897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перебоев со светом, транспортом и интернетом срываются уроки, кружки и секции. Семьи теряют привычный режим дня и место для занятий.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681503" y="1949542"/>
            <a:ext cx="18978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Нарушение обычной жизни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2541125" y="3052500"/>
            <a:ext cx="1897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усилении ветра и осадков здания закрывают, а учащихся и сотрудников переводят в безопасные помещения или домой по согласованным маршрутам.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2541133" y="2505433"/>
            <a:ext cx="18978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Закрытие и эвакуация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штормы влияют на сельское хозяйство и продукты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ветер, ливни и град повреждают посевы, ломают теплицы и срывают плоды с деревьев. Урожай становится меньше, а часть растений погибает ещё до сбора.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поставки уменьшаются, магазины получают меньше продуктов, а расходы на доставку и хранение растут. Из-за этого некоторые товары дорожают и становятся менее доступными.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Затопление полей и высокая влажность портят зерно, сено и корма для животных. Повреждённые склады и техника мешают вовремя убрать урожай и сохранить его качество.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87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с семьёй после повреждения дома
</a:t>
            </a:r>
            <a:endParaRPr lang="en-US" sz="2587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Показана типичная цепочка действий после шторма или смерча: от срочной эвакуации до восстановления жилья.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Психологические последствия и эмоциональная реакция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511468" y="1708300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бедствия у людей часто появляются страх, тревога и ощущение, что опасность может вернуться в любой момент. Это мешает спокойно спать и сосредотачиваться на делах.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804575" y="1708300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особенно остро реагируют на громкий ветер, темноту, сирены и резкие сообщения. Они могут чаще просить взрослых быть рядом и задавать вопросы о безопасности.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1468" y="3179975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стресс ощущается, когда семья теряет дом, вещи и привычный распорядок дня. Неуверенность в завтрашнем дне делает любое ожидание особенно тяжёлым.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04575" y="3179975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взрослых, спокойное объяснение происходящего и возвращение к знакомым правилам помогают снизить напряжение. Постепенно это возвращает чувство защищённости.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5000" y="2392920"/>
            <a:ext cx="4335300" cy="123046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последствия чаще связаны с каждым видом явления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430550" y="156332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различаются основные последствия урагана, бури и смерча, а также что объединяет их опасность для людей.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430550" y="282897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Ураган затрагивает большие территории, буря нарушает повседневную жизнь перебоями, а смерч даёт самые резкие разрушения на малой площади.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430550" y="4373650"/>
            <a:ext cx="33537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1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Сводное сравнение опасных атмосферных явлений по учебным материалам ОБЗР.
</a:t>
            </a:r>
            <a:endParaRPr lang="en-US" sz="131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какие сезоны опасные явления встречаются чаще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реальности сроки зависят от климата региона: прибрежные районы, равнины и горные территории сталкиваются с разными видами штормов по-разному.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Сезонность помогает заранее оценивать риск и готовиться к наиболее вероятным угрозам в каждый период года.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58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сезонных особенностей опасных атмосферных явлений; точные доли условны.
</a:t>
            </a:r>
            <a:endParaRPr lang="en-US" sz="125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525" y="3217325"/>
            <a:ext cx="438000" cy="43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62350" y="3217325"/>
            <a:ext cx="438000" cy="43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37338" y="3241125"/>
            <a:ext cx="439200" cy="390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49537" y="1480700"/>
            <a:ext cx="439200" cy="390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925125" y="1480700"/>
            <a:ext cx="439200" cy="3904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60000"/>
            <a:ext cx="8424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82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уменьшают последствия опасных штормов
</a:t>
            </a:r>
            <a:endParaRPr lang="en-US" sz="3082" dirty="0"/>
          </a:p>
        </p:txBody>
      </p:sp>
      <p:sp>
        <p:nvSpPr>
          <p:cNvPr id="13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14" name="Text 2"/>
          <p:cNvSpPr txBox="1"/>
          <p:nvPr/>
        </p:nvSpPr>
        <p:spPr>
          <a:xfrm>
            <a:off x="512775" y="3787750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Своевременные сообщения позволяют заранее уйти с улицы, закрыть окна и спланировать безопасные действия до усиления ветра и осадков.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1058325" y="3217325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предупреждение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6161600" y="3787750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Отработка маршрутов эвакуации в школе и дома делает действия понятными. В опасной ситуации это экономит время и снижает риск ошибок.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6707150" y="3217325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тренировки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3337188" y="3787750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Расчищают водостоки и подготавливают запас чистой воды, чтобы уменьшить риск затопления и перебоев с бытовыми нуждами.
</a:t>
            </a:r>
            <a:endParaRPr lang="en-US" sz="1000" dirty="0"/>
          </a:p>
        </p:txBody>
      </p:sp>
      <p:sp>
        <p:nvSpPr>
          <p:cNvPr id="19" name="Text 7"/>
          <p:cNvSpPr txBox="1"/>
          <p:nvPr/>
        </p:nvSpPr>
        <p:spPr>
          <a:xfrm>
            <a:off x="3882737" y="3217325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Готовность к воде
</a:t>
            </a:r>
            <a:endParaRPr lang="en-US" sz="1300" dirty="0"/>
          </a:p>
        </p:txBody>
      </p:sp>
      <p:sp>
        <p:nvSpPr>
          <p:cNvPr id="20" name="Text 8"/>
          <p:cNvSpPr txBox="1"/>
          <p:nvPr/>
        </p:nvSpPr>
        <p:spPr>
          <a:xfrm>
            <a:off x="4749388" y="2027325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Фонарики, батарейки, лекарства и тёплая одежда помогают пережить отключения света, холода и временные сложности в пути или дома.
</a:t>
            </a:r>
            <a:endParaRPr lang="en-US" sz="1000" dirty="0"/>
          </a:p>
        </p:txBody>
      </p:sp>
      <p:sp>
        <p:nvSpPr>
          <p:cNvPr id="21" name="Text 9"/>
          <p:cNvSpPr txBox="1"/>
          <p:nvPr/>
        </p:nvSpPr>
        <p:spPr>
          <a:xfrm>
            <a:off x="5294938" y="1456900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нужных вещей
</a:t>
            </a:r>
            <a:endParaRPr lang="en-US" sz="1300" dirty="0"/>
          </a:p>
        </p:txBody>
      </p:sp>
      <p:sp>
        <p:nvSpPr>
          <p:cNvPr id="22" name="Text 10"/>
          <p:cNvSpPr txBox="1"/>
          <p:nvPr/>
        </p:nvSpPr>
        <p:spPr>
          <a:xfrm>
            <a:off x="1924975" y="2027325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Закрепляют кровлю, окна и наружные предметы, чтобы ветер не сорвал их и не превратил в опасные летящие обломки.
</a:t>
            </a:r>
            <a:endParaRPr lang="en-US" sz="1000" dirty="0"/>
          </a:p>
        </p:txBody>
      </p:sp>
      <p:sp>
        <p:nvSpPr>
          <p:cNvPr id="23" name="Text 11"/>
          <p:cNvSpPr txBox="1"/>
          <p:nvPr/>
        </p:nvSpPr>
        <p:spPr>
          <a:xfrm>
            <a:off x="2470525" y="1456900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жилья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16"/>
            <a:ext cx="4146300" cy="198811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7700" y="1450916"/>
            <a:ext cx="4146300" cy="198811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примеры разрушительных ураганов и смерчей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2005 году ураган Катрина стал одним из самых известных бедствий в США. Он вызвал сильные затопления в Новом Орлеане, разрушил дома и надолго нарушил работу города. Особенно тяжёлыми были последствия для транспорта, связи и жизни семей.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Катрина: вода, которая не отступала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6377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2011 году смерч в Джоплине прошёл по городу узкой, но крайне разрушительной полосой. Он повредил тысячи зданий и оставил после себя большой ущерб. Этот пример показывает, что даже короткое явление может изменить жизнь целого района надолго.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46377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Джоплин: смерч за считанные минуты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752725"/>
            <a:ext cx="8424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опасность стихии связана с цепочкой последствий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Ураганы, бури и смерчи опасны не только ветром: они запускают цепочку разрушений, затоплений, перебоев и длительного восстановления. Поэтому подготовка и спокойные действия особенно важны.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2026-05-20T23:31:54Z</dcterms:created>
  <dcterms:modified xsi:type="dcterms:W3CDTF">2026-05-20T23:31:54Z</dcterms:modified>
</cp:coreProperties>
</file>