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окружности: основное понятие и главные свойства
</a:t>
            </a:r>
            <a:endParaRPr lang="en-US" sz="2769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касательную, её признаки и свойства на простых примерах.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вокруг нас и в геометрии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помогает описывать касание колеса и дороги, движение шара и технические чертежи. В 7 классе она особенно важна, потому что связывает окружность, перпендикуляр и простые доказательства.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касательной с окружностью всегда только одна общая точка — точка касания.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отличает касательную от секущей.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касания радиус всегда перпендикулярен касательной и образует прямой угол.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радиус, проведённый в точку касания, с касательной.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касательной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радиус к точке окружности, где прямая проходит рядом с окружностью; именно с ним сравнивают положение прямой при проверке касания.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радиус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перпендикулярна этому радиусу, то она является касательной. Это обратное утверждение удобно использовать в доказательствах и построениях.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прямой угол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помогает построить касательную линейкой, угольником и циркулем, а также быстро проверить правильность чертежа в задачах.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 построениях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Касательная, секущая и хорда: сравнение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объекта различаются по положению относительно окружности и числу общих точек.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общих точек легко определить тип линии, а касательную дополнительно выдает перпендикулярность радиусу.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 и прямой угол на рисунке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границе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 одновременно принадлежит окружности и касательной прямой, поэтому именно она показывает место соприкосновения на чертеже.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 точке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радиус из центра в точку касания, он всегда образует с касательной прямой угол 90°, что видно на схеме.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чертёж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объяснить, почему касательная не может пересекать окружность в двух точках и чем она отличается от секущей.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 и их связь с касательной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элементы пересекают окружность, а какие лишь связаны с ней через центр.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выделяется одной общей точкой, а хорда и секущая связаны с двумя точками на окружности.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касательную в задаче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окружность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окружность и внимательно смотрят, сколько общих точек у неё с данной прямой на рисунке.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радиус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предполагаемой точке касания проводят радиус, потому что именно он показывает, возможен ли прямой угол.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перпендикулярность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перпендикулярен прямой, эта прямая является касательной; если нет, вывод о касании делать нельзя.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общие точки означают секущую, одна точка и прямой угол — касательную, а отсутствие точек показывает, что прямая не касается 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касательной к окружности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точке на окружности и радиусу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касательные из одной внешней точки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 касания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вне окружности, из неё можно провести ровно две касательные. Каждая из них касается окружности только в одной точке и не проходит через её внутреннюю область.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рисунка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расположены симметрично относительно прямой, соединяющей внешнюю точку с центром окружности. Такая симметрия делает чертёж наглядным и помогает быстрее заметить верные связи.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внешней точки до точек касания получаются одинаковые отрезки. Это важное свойство помогает находить длины без лишних вычислений и строить решения через равенство фигур.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отрезки касательных равны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элементов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треугольников равны радиусы окружности, есть общий отрезок от внешней точки и прямые углы в точках касания. Значит, фигуры совпадают по признакам равенства.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двух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радиусы к обеим точкам касания и соединяют их с внешней точкой. Получаются два треугольника, в которых нужно сравнить стороны и углы.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длинах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то равны и соответствующие стороны. Поэтому оба отрезка касательных от внешней точки до окружности имеют одинаковую длину.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касательной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распознавать касательную, доказывать её наличие и решать задачи на длины и углы.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факты темы связаны с радиусом, точкой касания и прямым углом.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«Касательная к окружности»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касательной к окружности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показывает главное свойство касательной и служит опорой для доказательств, построений и проверки чертежей в задачах с окружностью.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угол, который образует радиус с касательной в точке касания.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чаще всего встречаются по 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задачи обычно требуют не запоминания формулировок, а умения заметить нужное свойство на чертеже и применить его к конкретным данным.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стоит уделять углам и равенству отрезков: именно эти задания встречаются чаще всего.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типовым заданиям школьного курса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 реальной жизни и технике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 дорога
</a:t>
            </a:r>
            <a:pPr algn="ctr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колесо катится по дороге, точка соприкосновения на мгновение становится похожей на точку касания окружности и прямой. Такой пример хорошо показывает, почему касательная касается фигуры только в одном месте. На рисунке удобно выделить колесо, дорогу и место контакта.
</a:t>
            </a:r>
            <a:endParaRPr lang="en-US" sz="88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у стены
</a:t>
            </a:r>
            <a:pPr algn="ctr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или шар, стоящий рядом со стеной, может касаться поверхности почти в одной точке. Это помогает представить, как касательная описывает контакт тел без пересечения их границ. Для чертежа здесь важно показать общую точку и прямую линию касания.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Ролики и 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механизмах и игрушках с колёсами касание деталей часто должно быть точным и аккуратным. Геометрическая касательная помогает объяснить, как одна поверхность соприкасается с другой без «врезания» и лишнего пересечения. Такой образ делает тему ближе к повседневной жизни.
</a:t>
            </a:r>
            <a:endParaRPr lang="en-US" sz="8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прямая касательной
</a:t>
            </a:r>
            <a:endParaRPr lang="en-US" sz="270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числу общих точек и перпендикуляру к радиусу.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касательной
</a:t>
            </a:r>
            <a:endParaRPr lang="en-US" sz="2959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секущей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считать касательной любую прямую рядом с окружностью. Сначала нужно проверить число общих точек: если их две, это уже секущая, а не касательная.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точку касания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обязательно нужно отметить, где именно прямая касается окружности. Без точки касания трудно доказать перпендикулярность радиуса и легко потерять смысл построения.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прямой угол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верно называют касательную, но не показывают угол 90° между радиусом и прямой. Для задач по теме эта отметка обязательна, иначе доказательство выглядит неполным.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используют равенство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равных касательных работает только для одной внешней точки. Нельзя переносить его на любые отрезки на рисунке без проверки, откуда они проведены.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определения и основные свойства перед решением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объединяет определения и два ключевых свойства, которые нужны в базовых задачах 7 класса.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«Касательная к окружности»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касательной к окружности
</a:t>
            </a:r>
            <a:endParaRPr lang="en-US" sz="2845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 — это прямая с одной общей точкой с окружностью. Её легко распознать по прямому углу с радиусом, а из одной внешней точки можно провести две равные касательные.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2026-05-29T01:28:15Z</dcterms:created>
  <dcterms:modified xsi:type="dcterms:W3CDTF">2026-05-29T01:28:15Z</dcterms:modified>
</cp:coreProperties>
</file>