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— владычица морей: обзор и ключевые темы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могущества британского флота от XVI до XXI 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историческая основа морской мощи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Британии предопределило важную роль флота в торговле и защите. С эпохи географических открытий началось активное развитие морского транспорта и военно-морского флота.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Королевского флота в XVI–XVII веках
</a:t>
            </a:r>
            <a:endParaRPr lang="en-US" sz="266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адмирала Фрэнсиса Дрейка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Дрейк совершил кругосветное плавание и сражался с испанскими галеонами. Его экспедиции расширили знания о морях и укрепили морское влияние Англии.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Уолтера Рэли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Рэли поддерживал освоение новых земель и развитие флота, организовывал экспедиции в Северную Америку. Его рискованные проекты способствовали морской экспансии Британии.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Джона Хоукинса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Хоукинс усовершенствовал строение кораблей и методы навигации, что позволило британскому флоту успешно противостоять европейским соперникам в водах Атлантики.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объединение Британии в XVIII веке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1707 году английский и шотландский флоты объединились после создания Соединённого Королевства, что усилило морские силы государства.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порты, такие как Лондон, Ливерпуль и Глазго, обеспечивали поддержку флота и контроль над важными торговыми путями Атлантики.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флота в мировую торговлю XVIII века
</a:t>
            </a:r>
            <a:endParaRPr lang="en-US" sz="2984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торговый флот — мировой лидер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XVIII веку Великобритания контролировала крупнейший торговый флот, который охранял маршруты от Европы до Америки и Азии, обеспечивая перевозку товаров и сырья.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конвои и защита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корабли сопровождали торговые суда, предотвращая нападения пиратов и враждебных держав, что обеспечивало стабильность и рост британской экономики.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Трафальгаре: морская победа Великобритании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Командующий Нельсон достиг полной морской победы при минимальных потерях, сохранив 27 кораблей.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подтвердил морское превосходство Британии на столетия и влияние на мировые события.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с британских архивов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«Пакс Британия» и охрана мира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Суэцкого канала и контроль Британии над ключевым маршрутом к Индии.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 год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подавление пиратства и укрепление морских путей безопасности во время мировой торговли.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военно-морского присутствия в колониях и защита обширных морских коммуникаций.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1870-1890-е годы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стабильности и безопасности морских путей обеспечивало экономический рост и международное влияние Великобритании.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и британский флот в Азии
</a:t>
            </a:r>
            <a:endParaRPr lang="en-US" sz="297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Опиумная война (1839–1842)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применял блокаду китайских портов, добиваясь выгодных торговых условий и передачи Гонконга под британский контроль.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Опиумная война (1856–1860)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силы поддержали десантные операции, усиливая влияние Британии в регионе и закрепляя преимущества в торговле и политике.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запрета работорговли в 1807 году Королевский флот патрулировал побережье Африки и освобождал тысячи рабов.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осудительных действий по задержанию судов вестовой роли флота в прекращении работорговли.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Королевского флота Великобритании
</a:t>
            </a:r>
            <a:endParaRPr lang="en-US" sz="11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Портсмут — стратегический морской центр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XV веке, Портсмут служит основой для строительства и ремонта боевых кораблей флота.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обеспечивал стратегическую поддержку экспедиций, укрепляя морскую мощь Британии в колониальных и военных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Инновации, изменившие морское вооружение
</a:t>
            </a:r>
            <a:endParaRPr lang="en-US" sz="2875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парового двигателя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привод стал прорывом, увеличив скорость и манёвренность кораблей. Это дало возможность флоту выходить в море независимо от ветра и морских течений.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броненосцев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1860-х появились броненосцы — корабли с усиленной бронёй. Это постоянное техническое превосходство обеспечивало Британии лидерство в морских сражениях первой половины XIX 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корпуса и артиллерия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железных корпусов повысило прочность судов, а тяжёлая артиллерия значительно усилила огневую мощь. Такой флот стал недосягаемым конкурентам.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сражения: Армада и Трафальгар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1588 году британцы одержали победу над испанской армадой, что стало началом их морского лидерства и символом уверенного влияния на мировом океане.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битвы стали важными этапами формирования морской традиции, укрепили боевой дух и показали высокое мастерство Королевского флота в различных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1805 году битва при Трафальгаре, под командованием Горацио Нельсона, укрепила морское превосходство Британии, обеспечив ей безопасность на море на столетие.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флота в колониальной экспансии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обеспечивал транспортировку войск и товаров в Индию, что способствовало расширению влияния на азиатском континенте и укреплению колониальных позиций.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флот контролировал морские пути, защищая торговые интересы и помогая в освоении новых территорий для Великобритании.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морскими путями позволял быстро реагировать на военные и экономические вызовы, укрепляя международный статус Британской империи.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Канада стали колониями благодаря охране и поддержке флота, что ускорило их развитие и включение в британскую империю.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Дредноут: начало новой эпохи флота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Линкор «Дредноут», введённый в 1906 году, произвёл революцию в кораблестроении благодаря новому сочетанию скорости, брони и мощного вооружения.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«Дредноута» привёл к гонке вооружений среди морских держав и кардинально повысил технические требования к боевым кораблям перед Первой мировой войной.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накануне Первой мировой войны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1914 году Королевский флот оставался крупнейшим в мире, имея в составе много мощных дредноутов, линейных и лёгких крейсеров, а также многочисленные эсминцы.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был готов решать широкий спектр задач — от обороны метрополии до участия в крупных морских операциях и блокадах противника.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баланс сил обеспечивал Британии возможность контролировать морские пути и поддерживать союзников во время мобилизации в глобальном конфликте.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роль Британии во Второй мировой войне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надёжно обеспечивал безопасность судоходства, контролируя стратегические морские маршруты и блокируя поставки Германии.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поддерживал операции в Атлантике и Тихом океане, демонстрируя важную роль морских сил в общем военно-политическом противостоянии.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планировании и обеспечении Дня D в 1944 помогло Союзникам успешно высадиться в Нормандии и открыть второй фронт в Европе.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 году флот организовал сложную эвакуацию войск из Дюнкерка, спасая сотни тысяч солдат от окружения.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и изменения флота после Второй мировой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флота и изменение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Королевский флот сократился по численности из-за конца колониальной эпохи и бюджетных ограничений. Фокус сместился на качество, технологии и современные угрозы.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атомного подводного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атомных подлодок класса «Astute» открыло новую эру морской стратегии, позволив дольше находиться под водой и демонстрировать скрытую мощь на мировой арене.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Фолклендская война и роль авианосцев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1982 году британские авианосцы сыграли ключевую роль в уничтожении аргентинского флота, подтвердив значимость морской авиации и современных технологий в боевых операциях.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Королевский флот: ключевые компоненты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флота два современных авианосца, обеспечивающих поддержку воздушных операций и проекцию силы в различных регионах мира.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Авианосцы нового поколения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Фрегаты выполняют задачи по охране морских путей, противолодочной обороне и взаимодействию с союзными флотами в международных операциях.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Фрегаты типа 23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подлодки обладают высокой скрытностью, мощным вооружением и способны выполнять задачи стратегического сдерживания и разведки.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подводные лодки класса Astute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традиции и символы британского флота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Униформа моряков и регулярные парады отражают уважение к истории и дисциплину флота. Терминология сохраняет уникальную идентичность Королевского флота.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форма и воинские обряды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якоря и геральдические эмблемы подчёркивают престиж и связь с морским наследием. Ежегодные церемонии укрепляют корпоративный дух и культуру моряков.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культурное значение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морского господства Британии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превосходство Великобритании стало фундаментом её имперского величия и мирового влияния. Сегодня Королевский флот продолжает традиции мощи, инноваций и стратегического значения.
</a:t>
            </a:r>
            <a:endParaRPr lang="en-US" sz="15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2026-05-10T16:26:41Z</dcterms:created>
  <dcterms:modified xsi:type="dcterms:W3CDTF">2026-05-10T16:26:41Z</dcterms:modified>
</cp:coreProperties>
</file>