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 спортивном зале: движение, игра и безопасность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 помогает двигаться, играть и учиться безопасно.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урок в зале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спортивном зале дети каждый день двигаются, становятся сильнее и учатся слушать учителя, выполнять команды по сигналу и не мешать товарищам. Простые задания и много движения делают урок понятным и интересным для 7–8 летних учеников.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64045"/>
            <a:ext cx="27960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5650" y="1564045"/>
            <a:ext cx="24465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04625" y="3301105"/>
            <a:ext cx="24465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спортивном зале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Мячи нужны для бросков, ловли, передачи и игр в команде. Они помогают развивать внимание, реакцию и координацию, если использовать их аккуратно и только по заданию учителя.
</a:t>
            </a:r>
            <a:endParaRPr lang="en-US" sz="12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Мячи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Конусы и линии на полу подсказывают, где начинать, останавливаться и менять направление. Они помогают организовать движение в зале и делают упражнения понятными даже самым маленьким ученикам.
</a:t>
            </a:r>
            <a:endParaRPr lang="en-US" sz="1112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Конусы и разметка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Обручи и скакалки делают урок подвижным и весёлым. С их помощью дети прыгают, меняют темп, тренируют ловкость и учатся держать расстояние, чтобы не задеть соседа.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Обручи и скакалки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Маты и скамейки помогают выполнять упражнения безопасно и разнообразно. На матах удобно учиться перекатам и опорным движениям, а скамейки подходят для ходьбы, равновесия и простых заданий.
</a:t>
            </a:r>
            <a:endParaRPr lang="en-US" sz="1112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Маты и скамейки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Шведская стенка используется для лазания, подтягивания и упражнений на силу рук. Рядом с ней особенно важно соблюдать порядок, ждать своей очереди и выполнять задание только по сигналу учителя.
</a:t>
            </a:r>
            <a:endParaRPr lang="en-US" sz="1147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Шведская стенка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форма и удобная обувь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подходит форма, в которой удобно бегать, прыгать и наклоняться. Она не должна стеснять движения, цепляться за предметы или мешать выполнять упражнения.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карманах не должно быть лишних предметов, которые могут выпасть или помешать движению. Перед уроком полезно проверить форму, чтобы всё было готово к занятиям.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карманах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нужна чистая, сменная и с нескользящей подошвой. Она помогает увереннее двигаться по полу и снижает риск поскользнуться во время бега и игр.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Сменная обувь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волосы лучше убрать, а украшения снять заранее. Так ребёнок не отвлекается сам и не задевает других во время активных упражнений и подвижных игр.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вид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урок в спортивном зале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уроке физической культуры в начальной школе.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зале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 нельзя толкаться и подбегать к другим детям слишком близко. Свободное пространство помогает всем двигаться спокойно, а урок остаётся безопасным и без лишней суеты.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толкаться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заданий важно оставлять место между собой и соседом. Так мяч, скакалка или рука не заденут другого ребёнка, а движение получится аккуратным.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расстояние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Бегать, прыгать и брать инвентарь можно только по команде учителя. Если начать раньше, можно столкнуться с другим учеником или нарушить ход упражнения.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сигнала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задание кажется сложным или непонятным, лучше остановиться и ждать новой команды. Спокойный ученик не ошибается в спешке и быстрее выполняет упражнение правильно.
</a:t>
            </a:r>
            <a:endParaRPr lang="en-US" sz="1299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непонятно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упражнениями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139175" y="34461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дети переходят к неторопливому бегу. Сердце начинает работать активнее, мышцы согреваются, и телу становится легче выполнять следующие упражнения.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39175" y="2933150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бег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51687" y="3224575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 вращения руками разогревают плечи и помогают сделать движения свободнее. После них легче выполнять броски, махи и упражнения с предметами.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1687" y="2711575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руками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4262" y="3022225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Наклоны и приседания включают крупные мышцы и готовят ноги и спину к нагрузке. Эти движения делают тело более подвижным и собранным.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564262" y="2509225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Наклоны и приседания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7276813" y="28163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разминки дети двигают стопами и ещё раз настраиваются на урок. После такой подготовки упражнения получаются точнее, а утомление приходит медленнее.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7276813" y="2303350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Стопы и завершение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426775" y="36691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 спокойной ходьбы. Она помогает настроиться на работу, выровнять дыхание и подготовить тело к более активным движениям без резкого напряжения.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26775" y="3156150"/>
            <a:ext cx="1579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99971"/>
            <a:ext cx="8426700" cy="22712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движения бывают на уроке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80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развивает быстроту, силу ног и умение менять темп. На уроке дети учатся стартовать по сигналу, останавливаться вовремя и не мешать друг другу на дорожке.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580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2518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мячом, обручем или скакалкой дети выполняют простые задания на координацию. Предметы делают урок интереснее и помогают двигаться разнообразно, а не только бегать.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2518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предметами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5533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Лазание, ходьба по линии и удержание равновесия учат контролировать каждое движение. Такие задания развивают смелость, внимательность и умение точно ставить ноги.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5533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Лазание и равновесие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549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бросают или метают мяч, они тренируют глазомер, координацию и силу рук. Здесь важно смотреть вперёд, держать стойку и выполнять движение спокойно.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549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Метание мяча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64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помогают укреплять ноги и учат точно отталкиваться и приземляться. Даже маленький прыжок требует внимания, чтобы тело двигалось уверенно и без лишней спешки.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1564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мячом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мячом учат внимательно следить за движением предмета и вовремя подставлять руки. Мяч лучше ловится мягко, без резких движений и лишней суеты.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Ловить и бросать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мяча помогает понимать, кому и когда он нужен. Дети учатся ждать очереди, смотреть на партнёра и делать действие точно, а не как попало.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 товарищу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ведёт мяч в нужную сторону, он тренирует контроль над движением и внимательность. Здесь важно не торопиться и смотреть, куда движется игра.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мяч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игра учит соблюдать правила, радоваться общему результату и не спорить из-за мелочей. Победа команды становится приятнее, когда каждый помогает другому.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честно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ловкость и координацию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по линии учит удерживать равновесие и точно ставить стопы. Ребёнок двигается спокойно, смотрит вперёд и старается не сходить в сторону.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по линии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сигналу учителя дети быстро поворачиваются, идут в другую сторону или останавливаются. Такое задание учит слушать команду, не путаться и действовать дружно.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препятствия делают задание интереснее и помогают развивать точность движений. Перед прыжком важно рассчитать расстояние и приземлиться мягко, без спешки.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через предметы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Обруч помогает менять направление, прыгать внутрь и наружу, а также выполнять простые движения руками и ногами. Он делает координацию более точной и гибкой.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обручем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 и в команде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удобно считать повторения и подсказывать, если кто-то сбился. Когда рядом товарищ, выполнять задание спокойнее, а маленькая ошибка быстро исправляется без лишнего волнения.
</a:t>
            </a:r>
            <a:endParaRPr lang="en-US" sz="1291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друг другу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команде важно ждать своей очереди и не перебивать общий ритм. Если все действуют по правилам, упражнение проходит ровно, а никто не остаётся в стороне.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Очередность и порядок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задание становится радостным, когда получается у всей команды. Общий результат показывает, что вместе можно быстрее справиться с задачей и получить заслуженную похвалу.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успех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держит темп, другой помогает передать мяч или скакалку. Поддержка делает занятие дружелюбным и учит замечать не только себя, но и соседа по упражнению.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движении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игра на уроке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эстафете важно не только бежать, но и передавать предмет спокойно и точно. Ребята улыбаются, ждут своей очереди и поддерживают друг друга словами, а не только быстрыми шагами. Именно так команда движется к финишу.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Эстафета без спешки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игра превращается в маленькое приключение: по сигналу дети ищут спрятанный предмет в зале. Они двигаются внимательно, оглядываются по сторонам и стараются не мешать товарищам, чтобы найти находку честно и безопасно.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предмета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поднимает руку, и зал будто оживает: дети быстро, но аккуратно бегут к своей линии. Каждый старается не толкаться и внимательно слушает команду, чтобы начать движение вовремя. Так игра получается весёлой и организованной.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по сигналу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трудно или не по себе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появилось недомогание, ребёнок прекращает движение и не старается продолжать через силу. Так можно избежать ухудшения самочувствия и быстрее получить нужную помощь от учителя.
</a:t>
            </a:r>
            <a:endParaRPr lang="en-US" sz="1256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 сразу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отдых позволяет телу успокоиться и восстановить дыхание. Иногда достаточно несколько раз спокойно вдохнуть и выдохнуть, чтобы почувствовать себя лучше и вернуться к занятию позже.
</a:t>
            </a:r>
            <a:endParaRPr lang="en-US" sz="1141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паузу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боли, головокружении, сильной усталости или одышке нужно сразу сказать учителю. Взрослый подскажет, как поступить дальше, и поможет спокойно выйти из упражнения без лишнего волнения.
</a:t>
            </a:r>
            <a:endParaRPr lang="en-US" sz="1182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учителю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паузы можно сделать несколько глотков воды, если учитель разрешит. Вода помогает восстановить силы, а внимательное отношение к себе учит беречь здоровье не хуже, чем успех на уроке.
</a:t>
            </a:r>
            <a:endParaRPr lang="en-US" sz="121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Выпить воды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движение помогает здоровью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помогают мышцам становиться крепче и выносливее. Ребёнку легче бегать, прыгать, держать осанку и выполнять знакомые движения без лишнего напряжения.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мышцы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 тренируют сердце и лёгкие, поэтому телу проще справляться с нагрузкой. Постепенно движения становятся свободнее, а усталость приходит не так быстро.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Дышать легче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много двигается, он лучше чувствует положение тела и учится держать спину ровнее. Это полезно и на уроке, и за партой, где тоже нужна аккуратность.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осанка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 детей часто появляется приятная усталость и хорошее настроение. Движение помогает выпустить лишнюю энергию, а затем спокойнее слушать на других уроках.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Бодрость и настрой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поведение на уроке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первоклассника на занятии в спортивном зале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занятия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мячи, обручи, скакалки и маты возвращаются туда, где им положено быть. Когда каждый предмет лежит на своём месте, зал становится аккуратным и безопасным.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Инвентарь на место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проверяют, не осталось ли на полу лишних вещей или мусора. Чистый зал готов встретить следующий класс без спешки, а это очень удобно для всех.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чистота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не успевает, одноклассники могут помочь сложить инвентарь вместе. Такая небольшая работа учит ответственности и показывает, что команда нужна не только во время игры.
</a:t>
            </a:r>
            <a:endParaRPr lang="en-US" sz="1163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товарищу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урок в зале удобен в любое время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дождь, снег или гололёд, спортивный зал остаётся тёплым и безопасным местом для движения. Занятие не зависит от погоды и проходит по плану.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межсезонье погода часто меняется, а урок в зале не срывается из-за ветра или луж. Дети могут спокойно двигаться, не оглядываясь на капризы неба.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занятия в помещении удобно чередовать с играми на школьной площадке. Так дети получают движение в разных условиях и не теряют интерес к урокам.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учится первоклассник на таком уроке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быстро понимать простую команду и выполнять её без лишних вопросов. Это помогает не теряться в игре и чувствовать себя уверенно среди одноклассников.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ждать очередь, не толкаться и поддерживать товарищей. Это важный навык, потому что хороший урок строится не только на движении, но и на вежливости.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других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первоклассник старается правильно ставить ноги, прыгать, бросать и ловить мяч. Постепенно движения становятся точнее, а тело — более послушным.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точно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занятием нужно подготовить форму, на уроке — соблюдать порядок действий, а после него — убрать вещи. Такая привычка делает ученика собраннее и спокойнее.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организованным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как их избежать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приходит на урок без сменной обуви или в неудобной одежде и вынужден терять время. Чтобы этого не случилось, полезно собираться заранее и проверять вещи ещё дома, как маленький спортивный контроль качества.
</a:t>
            </a:r>
            <a:endParaRPr lang="en-US" sz="107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Забытая форма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слушать учителя, легко начать упражнение не вовремя или сделать его неправильно. Лучше на секунду остановиться, посмотреть на сигнал и только потом двигаться — тогда зал останется дружелюбным и спокойным.
</a:t>
            </a:r>
            <a:endParaRPr lang="en-US" sz="1121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 к команде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бегут быстрее, чем нужно, они могут столкнуться или уронить инвентарь. Спокойный темп, внимание к сигналу учителя и аккуратные движения помогают выполнить задание безопасно и без лишней суеты.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спешки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учит двигаться и дружить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зал помогает первоклассникам двигаться, играть и заботиться о безопасности. Здесь дети становятся сильнее, внимательнее и дружнее, а урок запоминается как полезное и радостное приключение.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2026-05-25T17:22:43Z</dcterms:created>
  <dcterms:modified xsi:type="dcterms:W3CDTF">2026-05-25T17:22:43Z</dcterms:modified>
</cp:coreProperties>
</file>