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водоёмах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сохранить жизнь у воды летом и зимой.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рядом: отдых или опасность?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кажутся привычным местом для игр и отдыха, но именно там чаще всего забывают об осторожности. Глубина, течение, холод и тонкий лёд требуют внимания каждый раз.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1304"/>
            <a:ext cx="192000" cy="170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опасности на воде и у воды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возрастает, если человек устал, запаниковал или попал в место с глубиной, течением и скользким дном. Даже короткая потеря контроля может привести к беде.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под лёд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не выдерживает вес человека, особенно у берега, в местах течения и возле камышей. Провал происходит неожиданно и требует немедленной помощи взрослых.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быстро отнимает силы, особенно у детей. Тело начинает дрожать, движения становятся медленнее, а удержаться на поверхности всё труднее.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Ямы, водовороты, сильное течение и плохая видимость делают воду непредсказуемой. Риск становится ещё выше в темноте, при ветре и там, где нет спасателей.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при прыжках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Ныряние в незнакомом месте опасно из-за камней, коряг и мелководья. Удар о дно или скрытое препятствие может привести к серьёзной травме.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 для купания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разрешённый пляж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 обычно обозначено знаком, ограничено буйками и имеет пологий вход в воду. Дно там проверено, а рядом находятся взрослые или спасатель.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купаться только 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месте проще соблюдать правила и быстрее получить помощь, если что-то пойдёт не так. Это особенно важно для детей, которые ещё не умеют быстро оценивать риск.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приводит к несчастным случаям на воде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возникает не из-за самой воды, а из-за спешки, самоуверенности и отсутствия контроля взрослых.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и недооценка риска становятся главными причинами происшествий.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 уроку «Безопасность на водоёмах»; условное распределение для наглядности.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Заходить в воду можно только в разрешённом месте и после разрешения взрослых. Перед купанием важно убедиться, что рядом есть люди, которые смогут помочь, если станет опасно.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купания нельзя заплывать за буйки, нырять в неизвестную глубину, толкать других или играть в «топление». Такие действия создают риск не только для одного ребёнка, но и для окружающих.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озноб, усталость, боль в ногах или стало трудно плыть, нужно сразу выйти из воды. Игнорировать плохое самочувствие нельзя, даже если рядом друзья и кажется, что всё в порядке.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купания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купанием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безопасного отдыха у воды.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непродолжительное пребывание в холодной воде опасно: мышцы слабеют, движения замедляются, а контроль над телом ухудшается.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безопасности на водоёмах; показатель приведён как наглядная оценка потери тепла.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 можно потерять очень быстро в прохладной воде, поэтому нужно сразу выходить при первых признаках дрожи.
</a:t>
            </a:r>
            <a:endParaRPr lang="en-US" sz="21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что нельзя у воды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запомнить безопасные и опасные действия перед отдыхом у воды.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всегда связаны с контролем, а опасные — с поспешностью и нарушением запретов.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у водоёмов.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зимой — очень опасен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особенно ненадёжен в начале зимы, во время оттепели и возле берега. Опасность усиливается у камышей, мостов, ручьёв и в местах, где есть течение.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участки, трещины и промоины показывают, что лёд может не выдержать вес человека. Выходить на него можно только там, где это официально разрешено.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может треснуть мгновенно, даже если внешне выглядит прочным. Один шаг в опасном месте способен закончиться провалом в холодную воду и потерей сил.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проверять лёд ногой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ненадёжен тёмный, рыхлый или покрытый снегом лёд, а также участки с трещинами, водой сверху и течением. Здесь прочность всегда ниже, чем кажется.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лёд ногой нельзя: безопасен только выход на официально разрешённые переправы и зимние площадки. Во всех остальных случаях нужно держаться подальше от кромки воды.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человек зовёт на помощь из 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происшествии у воды: сначала зовут взрослых и вызывают 112, затем помогают с берега без риска для спасателя.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оценить расстояние до человека и не подходить к кромке воды без опоры. Чем устойчивее положение, тем меньше риск самому упасть и оказаться в опасности.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верёвку, палку, шарф, ремень, доску или спасательный круг. Длинный предмет помогает дотянуться до пострадавшего, не заходя в воду и не теряя равновесие.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Помогая, нужно лечь на землю или встать на твёрдую опору, чтобы увеличить устойчивость. Тянуть человека следует медленно, удерживаясь за прочный предмет и не делая резких движений.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помогать безопасно и не стать вторым пострадавшим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в воду без подготовки опасен: течение, холод и скользкий берег могут быстро сделать спасателя ещё одной жертвой. Поэтому помощь всегда начинают с берега.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спасения на воде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берега часто помогают и обычные предметы: шарф, ремень, полотенце, доска или палка могут стать временным средством спасения.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средства — те, что позволяют действовать быстро и без входа в воду. Чем длиннее предмет и проще его подать, тем безопаснее помощь.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«Безопасность на водоёмах»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750" y="1797831"/>
            <a:ext cx="2302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лодке, катамаране и сапборде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Жилет обязателен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на любое плавсредство надевают спасательный жилет. Он нужен даже хорошему пловцу, потому что падение в воду происходит внезапно и в неудобный момент.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лишней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Лодку нельзя перегружать и раскачивать. Нужно сидеть спокойно, не вставать без причины и не свешиваться за борт, чтобы не нарушить равновесие и не перевернуть судно.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рядом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младшие дети находятся под постоянным присмотром. Им не следует отплывать далеко от берега или уходить в сторону от группы, даже если вода кажется спокойной.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при ухудшении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волны и наступающая темнота — сигнал немедленно возвращаться. На воде безопаснее прервать прогулку раньше, чем оказаться далеко от берега в сложных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и канале течение может унести даже уверенного пловца. Вода движется неравномерно, поэтому удержаться на месте и выбраться к берегу бывает намного труднее.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река опаснее спокойного пруда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ямы, водовороты, коряги, мусор и скользкие берега. Под водой часто нельзя заранее увидеть препятствие, а значит, прыжок или вход в воду становятся рискованными.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участки у мостов, шлюзов, дамб и судового хода. Там купание запрещено, потому что движение воды и транспорта резко повышает вероятность происшествия.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риски у воды в разные сезоны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опасность усиливают ветер, осадки и резкая смена температуры. Даже знакомое место может стать небезопасным за один день.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риск максимален из-за тонкого льда, а летом чаще всего опасны беспечность и отсутствие взрослых. Погода меняет угрозы, поэтому правила нужно соблюдать круглый год.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«Безопасность на водоёмах»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не должна расходиться по берегу: важно оставаться вместе и заранее знать место встречи. Если кто-то отстал, взрослый быстро понимает, где искать ребёнка.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Младших детей нельзя оставлять одних даже на короткое время. За ними должен следить взрослый, который видит берег, воду и поведение всей группы.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тревоге все отходят от воды, зовут взрослых и не пытаются спасать человека самостоятельно. Сначала безопасность, потом помощь по правилам и под контролем.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школьников на отдыхе у воды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5717" y="1231750"/>
            <a:ext cx="4453866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из 10 правил безопасности на водоёмах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запомнить, как вести себя у воды летом и зимой.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соблюдать все десять правил, риск несчастного случая заметно снижается. Главный вывод простой: у воды нельзя действовать наугад.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«Безопасность на водоёмах»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водоёмах зависит от каждого решения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важно не спешить, замечать опасность и слушать взрослых. Одно правильное решение — выбрать разрешённое место, не нарушать запреты и вовремя позвать на помощь — может сохранить жизнь.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2026-05-20T21:43:24Z</dcterms:created>
  <dcterms:modified xsi:type="dcterms:W3CDTF">2026-05-20T21:43:24Z</dcterms:modified>
</cp:coreProperties>
</file>