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тренинг для 6 класса: фигуры, измерения, задачи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измерения и задачи — в одном тренинге для уверенного решения.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видеть длины, углы и площади в обычных вещах: от клеток в тетради до плана комнаты. Эти навыки помогают уверенно читать чертежи, строить фигуры и проверять решения без подсказок.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геометрия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464" y="1356358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05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576" y="1341171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9164" y="1337271"/>
            <a:ext cx="19792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и обозначения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начало и конец, поэтому его длина измеряется напрямую. На чертеже важно не путать отрезок с прямой: у прямой границ нет, а у отрезка они две.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фигур подписывают буквами A, B, C и другими латинскими символами. Такие обозначения позволяют кратко записывать равенства, принадлежность точек и результаты измерений без лишних слов.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обозначения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 имеет концов и протягивается в обе стороны бесконечно. В задачах её используют как основу для построений, отметки точек и изучения взаимного положения фигур.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обозначает место на плоскости и служит опорой для построений. В чертежах её обычно подписывают буквой, чтобы было удобно ссылаться на неё в условии и решении.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точке и продолжается в одном направлении. Он помогает изображать стороны углов и является удобным элементом при построении схем, где важен один фиксированный исток.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состоит из трёх сторон и трёх углов, поэтому его удобно изучать через длины и величины. Он может быть равносторонним, равнобедренным или разносторонним, и каждый вид имеет свои признаки.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линии внутри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медиана и биссектриса помогают точнее описывать треугольник и решать задачи на построение. Эти линии не совпадают по смыслу, поэтому важно различать их по свойствам и назначению.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треугольник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условные данные для иллюстрации сравнения типов заданий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время растёт, когда в задаче нужно не только вспомнить правило, но и сделать аккуратный чертёж.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опираются на одно свойство, а самые долгие требуют последовательных шагов и проверки вычислений.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по геометрии занимают больше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угол всегда меньше прямого, поэтому его удобно распознавать по внешнему виду и измерению. В школьных задачах это первый шаг к точному ответу без лишних вычислений.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равен 90°, то он называется прямым, а любой угол больше 90°, но меньше 180°, — тупым. Такие определения помогают быстро описывать чертёж и сравнивать элементы фигуры.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равны, а сумма смежных углов всегда составляет 180°. Эти свойства позволяют находить неизвестные величины сразу по рисунку, не прибегая к измерению транспортиром.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 их свойства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фигуру, формулу и смысл результата в задаче.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измеряет длину границы, а площадь — величину поверхности; формула всегда зависит от фигуры и данных в условии.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6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геометрическую задачу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данные и правильно выбрать формулу.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помогает читать карты, схемы и чертежи: по нему сразу видно, как связаны размеры оригинала и модели.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во сколько раз фигура может быть увеличена или уменьшена при подобии.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6 класса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линия, все точки которой находятся на одинаковом расстоянии от центра. Радиус соединяет центр с окружностью и задаёт её размер, поэтому без него невозможно точно описать фигуру.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состоит из двух радиусов. На чертежах также отмечают хорду, дугу и сектор, чтобы сравнивать части круга и решать задачи на измерение.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радиус и диаметр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тем в курсе геометрического тренинга для 6 класса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фигуры, с которыми удобно работать на чертеже и в вычислениях.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треугольники и четырёхугольники; остальные темы важны для разнообразия задач и развития точности.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чаще встречаются в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похож на квадрат равными сторонами, однако его углы не обязаны быть прямыми; это помогает не путать фигуры при чтении чертежа.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 узнают по прямым углам, но у квадрата ещё и все стороны равны, поэтому он сочетает признаки двух фигур.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отличается одной парой параллельных сторон, поэтому её удобно сравнивать с параллелограммом; такое сопоставление развивает внимание к свойствам фигур.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выделяют по параллельности противоположных сторон: именно этот признак чаще всего проверяют в кратких геометрических рассуждениях и задачах на распознавание.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и их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609" y="1518700"/>
            <a:ext cx="2928781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четырёхугольников из курса геометрии 6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похожи и чем различаются основные четырёхугольники.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свойств совмещает фигура, тем легче её распознать; при этом признаки не всегда полностью совпадают.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четырёхугольников по свойствам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по линейке и циркулю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порядок выполнения школьных 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 поверхность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какую именно поверхность нужно оценить: пол, лист, участок или обложку. Это помогает понять, где нужна площадь, а где достаточно длины границы.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 квадратных единицах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подбирают подходящие единицы — квадратные сантиметры, метры или дециметры. Ошибка в единицах сразу меняет смысл ответа, поэтому их всегда проверяют отдельно.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результат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площадь используют для практического вывода: сколько плиток нужно, сколько бумаги поместится или какой размер покрытия требуется. Так геометрия становится частью реальных измерений.
</a:t>
            </a:r>
            <a:endParaRPr lang="en-US" sz="109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 практических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сводка типичных ошибок в учебных геометрических заданиях 6 класса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на первых шагах решения, когда условие прочитано слишком быстро.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потери связаны не с вычислениями, а с выбором модели, единиц измерения и вниманием к условию.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геометрических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коробка из-под обуви помогает увидеть прямоугольный параллелепипед в реальной жизни. У него шесть граней, двенадцать рёбер и восемь вершин, а все грани имеют форму прямоугольников.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как прямоугольный параллелепипед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Жестяная банка или стакан удобно показывают цилиндр. У него два равных основания и боковая поверхность, а в задах на сравнение форм важно замечать, где тело имеет круги, а где — плоские грани.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и цилиндр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пирамиды и некоторые архитектурные формы помогают понять, как устроено это тело. У пирамиды есть основание, боковые грани и вершина, поэтому её легко отличить от призмы по внешнему виду.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модели и архитектуре
</a:t>
            </a:r>
            <a:endParaRPr lang="en-US" sz="1242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тела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известных фактов: равных сторон, прямых углов, параллельных прямых или равенства треугольников. Каждое следующее утверждение должно опираться на уже установленное свойство.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ключевой переход: например, если углы вертикальные, то они равны; если смежные, то их сумма равна 180°. Это делает рассуждение коротким и точным.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формулируют вывод, который напрямую следует из предыдущих шагов. Такой порядок помогает не пропускать логику доказательства и легче проверять собственное решение.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доказательства в геометрии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63542"/>
            <a:ext cx="4063200" cy="2342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полезно быстро пройтись по ключевым пунктам и убедиться, что решение оформлено без пропусков.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самопроверка помогает заметить ошибки до сдачи работы и сохранить баллы за верное рассуждение.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в геометрических задачах 6 класса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перед сдачей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тренинг учит видеть фигуры, понимать их свойства и уверенно решать задачи. Аккуратный чертёж, верная формула и проверка ответа превращают отдельные знания в надёжный навык.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геометрического тренинга в 6 классе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2026-05-24T16:38:47Z</dcterms:created>
  <dcterms:modified xsi:type="dcterms:W3CDTF">2026-05-24T16:38:47Z</dcterms:modified>
</cp:coreProperties>
</file>