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местоимения помогают речи быть точной и связной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 другие части речи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местоимения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позволяют говорить короче, не повторять одни и те же слова и легко связывать предложения. В речи школьника они встречаются постоянно: я, ты, он, этот, мой, столько, кто-то, никто.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вопросов помогают узнать местоимение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местоимения отвечают на вопросы кто? что? какой? чей? сколько?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называет предмет или признак прямо, а только указывает на них и заменяет разные слова.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 другие части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называет каждая часть речи и чем отличается местоимение.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местоимения — оно не называет, а заменяет или указывает. Поэтому его нужно сравнивать с разными частями речи по функции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речи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общения: говорящего, собеседника и того, о ком говорят. К ним относятся я, ты, он, она, оно, мы, вы, они.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изменяются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изменяются по падежам: меня, тебе, его, ей, нас, вас, им. Такая смена форм помогает точно связывать местоимение с другими словами в предложении.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личные местоимения бывают подлежащими или дополнениями: Я читаю. Учитель похвалил нас. Они легко заменяют повторяющиеся имена и делают речь естественной.
</a:t>
            </a:r>
            <a:endParaRPr lang="en-US" sz="12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6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и притяжательные местоимения
</a:t>
            </a:r>
            <a:endParaRPr lang="en-US" sz="2844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300" y="3766375"/>
            <a:ext cx="34956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указывает на того же человека или предмет, о котором уже идёт речь. У него нет формы именительного падежа, поэтому оно употребляется только в косвенных падежах.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17300" y="3432550"/>
            <a:ext cx="3495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себя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53575" y="3766375"/>
            <a:ext cx="34956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наш, ваш, свой показывают принадлежность и отвечают на вопросы чей? чья? чьё? чьи? Они согласуются с существительным: мой дневник, твоя ручка, наш класс, свой ответ.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3575" y="3432550"/>
            <a:ext cx="3495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быстрее определить значение слова и его роль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что местоимения объединяет не называние, а указание; различаются они по смыслу и по тому, какую информацию добавляют.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местоимений по значению; иллюстративная схема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местоимение в предложении
</a:t>
            </a:r>
            <a:endParaRPr lang="en-US" sz="318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смыслу, вопросу, разряду и роли в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 определительные местоимения
</a:t>
            </a:r>
            <a:endParaRPr lang="en-US" sz="2634" dirty="0"/>
          </a:p>
        </p:txBody>
      </p:sp>
      <p:sp>
        <p:nvSpPr>
          <p:cNvPr id="6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0250" y="1700325"/>
            <a:ext cx="39930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этот, тот, такой, таков, столько выделяют предмет, признак или количество из ряда похожих. Они помогают понять, о чём именно идёт речь, без лишних повторов.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70225" y="1340850"/>
            <a:ext cx="3993000" cy="25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среди других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709625" y="3637638"/>
            <a:ext cx="39930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весь, всякий, каждый, сам, самый, иной, любой называют признак более широко и обобщённо. В тексте они делают высказывание точнее и помогают избежать неясности.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709600" y="3348206"/>
            <a:ext cx="3993000" cy="25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
</a:t>
            </a:r>
            <a:endParaRPr lang="en-US" sz="2894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945404" y="2238844"/>
            <a:ext cx="3452400" cy="2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вопрос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945404" y="2588520"/>
            <a:ext cx="34524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кто? что? какой? чей? который? сколько? становятся вопросительными, если с их помощью спрашивают о лице, предмете, признаке или количестве. Они стоят в вопросительном предложении.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20904" y="2238844"/>
            <a:ext cx="3452400" cy="2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связь в предложении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120904" y="2588520"/>
            <a:ext cx="34524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слова бывают относительными, если соединяют части сложного предложения. Сравните: Кто пришёл? — и Я знаю, кто пришёл. Во втором случае слово связывает части высказывания.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неопределённые местоимения
</a:t>
            </a:r>
            <a:endParaRPr lang="en-US" sz="2581" dirty="0"/>
          </a:p>
        </p:txBody>
      </p:sp>
      <p:sp>
        <p:nvSpPr>
          <p:cNvPr id="6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65275" y="2721200"/>
            <a:ext cx="3281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лица, предмета, признака или количества нет. Слова никто, ничто, никакой, ничей, нисколько помогают точно выразить отсутствие и делают высказывание более ясным.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965250" y="2105600"/>
            <a:ext cx="3281400" cy="4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130350" y="2721200"/>
            <a:ext cx="3281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называют кого-то, что-то, какой-то, несколько, кое-кто, что-либо, когда точное значение неизвестно или неважно. Они часто содержат частицы -то, -либо, -нибудь, кое-.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5130325" y="2105600"/>
            <a:ext cx="3281400" cy="4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разные части речи отвечают за разные функции в речи: называние, признак или указание.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 прилагательное называют, а местоимение только указывает. Поэтому оно заменяет слова в тексте, не повторяя их прямо.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«Местоимение и другие части речи»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местоимение отличается от существительного и прилагательного
</a:t>
            </a:r>
            <a:endParaRPr lang="en-US" sz="28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роли существительных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ведут себя как существительные и могут быть подлежащим. В таком случае они называют участника действия не прямо, а через указание: Я иду в школу.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часто выступают дополнением и зависят от сказуемого. Они отвечают на падежные вопросы и заменяют названия людей или предметов: Учитель похвалил нас. К нему подошли друзья.
</a:t>
            </a:r>
            <a:endParaRPr lang="en-US" sz="1231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изменяются по падежам, как существительные, поэтому легко входят в предложение в нужной форме. Это помогает точно выражать связь слов в 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роли прилагательных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945404" y="2238844"/>
            <a:ext cx="3452400" cy="2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945404" y="2588520"/>
            <a:ext cx="34524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Притяжательные, указательные и определительные местоимения уточняют существительное, как прилагательные. Они отвечают на вопросы какой? чей? который? и помогают назвать признак предмета без лишних повторов.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20904" y="2238844"/>
            <a:ext cx="3452400" cy="2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120904" y="2588520"/>
            <a:ext cx="34524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согласуются с существительным в роде, числе и падеже: мой портфель, эта тетрадь, каждый ученик, такой ответ. Благодаря этому фразы звучат грамотно и 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 числительное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83550" y="2735775"/>
            <a:ext cx="39183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Сначала: точное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называет количество точно: два, пять, десять. Оно отвечает на вопрос сколько? и сообщает конкретное число предметов без неопределённости.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2000" y="2735775"/>
            <a:ext cx="39183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Затем: приблизительное указание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сколько, столько, несколько только указывают на количество, но не называют его точно. Поэтому выражения несколько книг или столько людей передают лишь общее представление.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местоимений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употребляют разговорную форму ихний вместо правильного их. Нужно помнить литературную норму и выбирать форму, которая соответствует современному русскому языку.
</a:t>
            </a:r>
            <a:endParaRPr lang="en-US" sz="1231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без необходимости повторять местоимение рядом с существительным: у меня есть мой дневник. Лучше оставить только одно слово, чтобы фраза звучала естественно и не была перегруженной.
</a:t>
            </a:r>
            <a:endParaRPr lang="en-US" sz="1231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связь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проверять, к какому слову относится местоимение, и следить за падежом, числом и родом. Тогда предложение будет точным, а смысл —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местоимения чаще всего встречаются в тексте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школьных текстах особенно заметны местоимения, которые помогают говорить о людях и предметах без повторов.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встречаются чаще всего, потому что они нужны в диалоге. Указательные местоимения поддерживают связь между предложениями и частями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небольшим школьным текстам, использованным на уроке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диалоге и связном тексте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0250" y="1700325"/>
            <a:ext cx="39930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местоимения помогают быстро менять говорящих и не повторять имена. Слова я, ты, мы, вы сразу показывают, кто участвует в беседе и какую роль он выполняет.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70225" y="1340850"/>
            <a:ext cx="3993000" cy="25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709625" y="3637638"/>
            <a:ext cx="39930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связном тексте местоимения заменяют уже названные слова и делают рассказ плавным. Например, она и её позволяют не повторять имя и слово книга в каждом предложении.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709600" y="3348206"/>
            <a:ext cx="3993000" cy="25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части речи вокруг местоимения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слова и части речи, чтобы увидеть, как местоимение отличается от других знакомых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местоимения состоит в том, что оно не называет предмет или признак прямо, а лишь указывает на них.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«Местоимение и другие части речи»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речи быть точной и связной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называет предметы и признаки прямо, но помогает заменить повторяющиеся слова, связать предложения и сделать текст понятным. Умение узнавать его в речи — важный шаг к грамотному письму.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2026-05-28T05:55:05Z</dcterms:created>
  <dcterms:modified xsi:type="dcterms:W3CDTF">2026-05-28T05:55:05Z</dcterms:modified>
</cp:coreProperties>
</file>