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профессии важны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делают жизнь людей удобной, безопасной и доброй каждый день.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нами трудятся люди разных профессий: учат, лечат, возят, строят, продают и защищают. Их работа заметна не всегда, но её результат нужен каждому из нас.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нам каждый день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29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3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06233"/>
            <a:ext cx="521700" cy="4637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заботится о здоровье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осматривает человека, ставит диагноз и помогает выбрать лечение. Он внимательно слушает жалобы, задаёт вопросы и следит, чтобы больной быстрее пошёл на поправку.
</a:t>
            </a:r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endParaRPr lang="en-US" sz="134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Бригада скорой помощи приезжает быстро, когда человеку стало совсем плохо. Врачи и фельдшеры работают днём и ночью, чтобы не терять ни одной важной минуты.
</a:t>
            </a:r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
</a:t>
            </a:r>
            <a:endParaRPr lang="en-US" sz="1367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 делает уколы, измеряет температуру и помогает ухаживать за пациентами. Она умеет быть спокойной и доброй, потому что больным особенно нужны внимание и поддержка.
</a:t>
            </a:r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
</a:t>
            </a:r>
            <a:endParaRPr lang="en-US" sz="1289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 работает в аптеке и помогает найти нужное лекарство. Он объясняет, как его принимать, и следит, чтобы лекарства хранились правильно и были безопасными.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
</a:t>
            </a:r>
            <a:endParaRPr lang="en-US" sz="1377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больнице трудится целая команда специалистов, и у каждого своя задача. Вместе они делают всё, чтобы люди выздоравливали спокойно, аккуратно и без лишней суеты.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
</a:t>
            </a:r>
            <a:endParaRPr lang="en-US" sz="12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открывает дорогу к знаниям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детям научиться читать, писать и считать. На уроках он объясняет новое понятными словами и показывает, что знания можно открывать шаг за шагом.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 ошибаться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учитель не сердится из-за мелочи. Он подсказывает, как исправить ошибку, и напоминает, что без попыток не бывает настоящего успеха.
</a:t>
            </a:r>
            <a:endParaRPr lang="en-US" sz="174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не только знать правила, но и уметь дружить. Учитель учит слушать других, говорить вежливо и работать в команде без лишних споров.
</a:t>
            </a:r>
            <a:endParaRPr lang="en-US" sz="1800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миру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урок похож на маленькое путешествие. Учитель помогает детям замечать новое, задавать вопросы и радоваться, когда сложная задача наконец становится понятной.
</a:t>
            </a:r>
            <a:endParaRPr lang="en-US" sz="17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делают дом и улицу удобными
</a:t>
            </a:r>
            <a:endParaRPr lang="en-US" sz="3013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детские площадки. Они работают с кирпичом, бетоном и инструментами, чтобы здания были прочными, тёплыми и удобными для людей.
</a:t>
            </a:r>
            <a:endParaRPr lang="en-US" sz="1357" dirty="0"/>
          </a:p>
        </p:txBody>
      </p:sp>
      <p:sp>
        <p:nvSpPr>
          <p:cNvPr id="14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Сантехники следят, чтобы в домах были вода и исправные трубы. Когда что-то ломается, они быстро находят причину и устраняют поломку, чтобы всё снова работало как надо.
</a:t>
            </a:r>
            <a:endParaRPr lang="en-US" sz="1357" dirty="0"/>
          </a:p>
        </p:txBody>
      </p:sp>
      <p:sp>
        <p:nvSpPr>
          <p:cNvPr id="15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Электрики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Электрики помогают свету появляться в квартирах, школах и на улицах. Их работа требует осторожности и точности, потому что электричество не любит ошибок и спешки.
</a:t>
            </a:r>
            <a:endParaRPr lang="en-US" sz="1325" dirty="0"/>
          </a:p>
        </p:txBody>
      </p:sp>
      <p:sp>
        <p:nvSpPr>
          <p:cNvPr id="16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убирают листья, снег и мусор, чтобы во дворе было чисто и приятно гулять. Их труд часто замечают только тогда, когда он уже сделан очень хорошо.
</a:t>
            </a:r>
            <a:endParaRPr lang="en-US" sz="1461" dirty="0"/>
          </a:p>
        </p:txBody>
      </p:sp>
      <p:sp>
        <p:nvSpPr>
          <p:cNvPr id="17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Ремонтники чинят двери, окна, стены и разные мелкие поломки. Благодаря им вещи служат дольше, а здания остаются аккуратными и удобными для жизни.
</a:t>
            </a:r>
            <a:endParaRPr lang="en-US" sz="14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продуктов от поля до полки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продукты проходят все важные шаги, прежде чем попасть в магазин.
</a:t>
            </a:r>
            <a:endParaRPr lang="en-US" sz="15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делают еду для всех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начинается в поле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фермер смотрит на землю, семена и погоду. Потом зреет урожай, и зерно отправляется дальше, чтобы превратиться в хлеб, булочки и другие вкусные продукты. Без этого долгого труда на столе было бы пусто.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пекарне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приходит рано, когда город ещё просыпается. Он месит тесто, следит за духовкой и достаёт румяные булочки, от которых сразу хочется улыбнуться. Аромат свежего хлеба напоминает, что труд бывает очень вкусным.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для целого дня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готовит суп, кашу и горячий обед для детей и взрослых. Он аккуратно выбирает продукты, следит за чистотой и временем приготовления. От его внимательности зависит, будет ли еда не только вкусной, но и безопасной.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добираемся в нужное место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заводит автобус, а машинист готовит поезд к рейсу. Они проверяют всё особенно внимательно, чтобы путь начался спокойно и без неожиданностей.
</a:t>
            </a:r>
            <a:endParaRPr lang="en-US" sz="119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начинается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садятся в транспорт и отправляются по делам. В пути важны порядок, правила и осторожность, потому что безопасность дороже спешки.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сломалось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 осматривает транспорт, меняет детали и устраняет неполадки. Благодаря его работе автобус, поезд или машина снова могут ехать без лишнего шума.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назначения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Пилот, таксист или водитель автобуса помогают людям вовремя добраться в школу, на работу, в больницу и домой. Так день идёт по плану.
</a:t>
            </a:r>
            <a:endParaRPr lang="en-US" sz="12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защищают людей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приезжают туда, где нужна срочная помощь, и быстро действуют в опасной ситуации. Им нужны смелость, сила и умение работать вместе, чтобы защитить людей и дома.
</a:t>
            </a:r>
            <a:endParaRPr lang="en-US" sz="1795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ищут потерявшихся людей, помогают при авариях и выручают тех, кто попал в трудную ситуацию. Их работа требует внимательности, выносливости и доброго сердца.
</a:t>
            </a:r>
            <a:endParaRPr lang="en-US" sz="1688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Полицейские следят за порядком на улицах и помогают людям, если случилась беда. Они умеют спокойно разговаривать, быстро реагировать и принимать верные решения.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охраняют страну и её жителей. Они тренируются, учатся действовать дружно и быть готовыми к сложным задачам, потому что безопасность требует дисциплины и ответственности.
</a:t>
            </a:r>
            <a:endParaRPr lang="en-US" sz="1647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 и животным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лечит питомца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внимательно осматривает кошку, собаку или другое животное и ищет причину болезни. Он умеет успокоить и хозяина, и пациента, потому что лечение становится легче, когда рядом добрый и спокойный специалист.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бережёт лес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следит за деревьями, тропинками и обитателями леса. Он замечает опасность, помогает сохранить чистоту и напоминает людям, что лес нужно не только любить, но и беречь.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 ухаживает за красотой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 поливает цветы, подрезает кусты и заботится о деревьях. Благодаря его труду парки и дворы становятся зелёными и нарядными, а гулять там особенно приятно.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важные службы работают круглосуточно и без выходных.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спит, кто-то всё равно принимает письма, сортирует вещи, убирает помещения и следит за порядком. Именно поэтому помощь приходит вовремя, а привычный день не останавливается.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обозначение круглосуточной работы служб и организаций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разные профессии похожи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профессия начинается с учёбы. Человек должен понимать, что и зачем он делает, иначе даже простое дело может пойти не так и потребует переделки.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Одних знаний мало: важно уметь применять их на деле. Врач осматривает, строитель измеряет, повар готовит, а водитель аккуратно ведёт транспорт по дороге.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работник отвечает за результат и за других людей. Он не спешит бездумно, проверяет свою работу и старается не допустить ошибок, которые могут помешать всем.
</a:t>
            </a:r>
            <a:endParaRPr lang="en-US" sz="1786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добрые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Терпение, аккуратность и уважение к людям помогают работать лучше. Эти качества делают труд спокойным, надёжным и полезным даже там, где задача кажется совсем обычной.
</a:t>
            </a:r>
            <a:endParaRPr lang="en-US" sz="17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может уважать любой труд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Здороваться и благодарить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«здравствуйте» и «спасибо» поднимают настроение людям разных профессий. Такие слова показывают, что ребёнок замечает чужой труд и относится к нему по-доброму.
</a:t>
            </a:r>
            <a:endParaRPr lang="en-US" sz="1545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занят делом, лучше не отвлекать его без нужды. Так работа идёт быстрее и спокойнее, а взрослому легче помочь всем, кому это важно.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чистоту 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мусорить, аккуратно пользоваться учебниками, мебелью и игрушками — это тоже уважение к труду. Тогда уборщикам, мастерам и другим людям приходится делать меньше лишней работы.
</a:t>
            </a:r>
            <a:endParaRPr lang="en-US" sz="1649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самостоятельно убирать за собой, складывать вещи на место и выполнять поручения взрослых. Такие маленькие дела учат ценить старание других и самим становиться ответственнее.
</a:t>
            </a:r>
            <a:endParaRPr lang="en-US" sz="17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хорошая работа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качества помогают человеку выполнять любую профессию хорошо.
</a:t>
            </a:r>
            <a:endParaRPr lang="en-US" sz="15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видимой пользы: заметный труд и труд, который виден по результату.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профессии сразу бросаются в глаза, а другие становятся заметны только после работы. Но и те и другие одинаково важны для удобной и спокойной 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сравнение, используемое в теме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профессии помогают друг другу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открывает путь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детям научиться читать, считать и думать. Позже эти знания пригодятся будущим врачам, строителям, водителям и многим другим людям.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труд поддерживает другой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привозит материалы строителю, а пекарь делает хлеб, который затем продаёт продавец. Так разные профессии помогают одна другой и не работают поодиночке.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виден всем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выполняет своё дело хорошо, цепочка работает без сбоев. Люди получают товары, услуги, помощь и нужный порядок в повседневной жизни.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маленьких профессий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нужна всем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будет уборщика, в школе и доме быстро появится беспорядок. Тогда станет неприятно ходить по помещениям, а уроки и отдых уже не будут такими удобными.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не появляется сама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будет повара, люди останутся без горячего обеда и вкусного ужина. Повар помогает всем быть сытыми, бодрыми и готовыми учиться или работать.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будет электрика, исчезнет свет, а без него трудно учиться, читать и жить привычно. Каждая профессия поддерживает какую-то важную часть нашей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уже меняют мир вокруг нас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делает технику умнее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создаёт программы, которые помогают людям быстро искать информацию, учиться и общаться. Его работа часто не видна снаружи, но именно она заставляет компьютер и телефон выполнять полезные задачи каждый день.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придумывает удобные 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думает, как сделать машины, здания и механизмы надёжными и безопасными. Он соединяет знания, расчёты и аккуратность, чтобы вещи работали долго и помогали человеку в обычной жизни.
</a:t>
            </a:r>
            <a:endParaRPr lang="en-US" sz="1075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заботится о будущем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следит за чистотой воды, воздуха и земли, а ещё помогает бережно относиться к природе. Благодаря таким специалистам люди лучше понимают, как сохранить мир вокруг красивым и живым.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труде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дела есть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работа кажется незаметной, она может быть очень нужной. Чистый двор, тёплый класс и свежий хлеб появляются только благодаря чьему-то старанию.
</a:t>
            </a:r>
            <a:endParaRPr lang="en-US" sz="1738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соединяет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помогают друг другу, как части одной большой команды. Один человек создаёт, другой перевозит, третий продаёт, и вместе они делают жизнь удобнее.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начинается с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 чужой труд, мы учимся быть благодарными и добрыми. Это помогает относиться к людям вежливо и ценить их старание каждый день.
</a:t>
            </a:r>
            <a:endParaRPr lang="en-US" sz="1733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Полезным может быть 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Необязательно делать громкое дело, чтобы приносить пользу. Можно хорошо учиться, помогать дома, беречь вещи и выполнять свои обязанности честно и аккуратно.
</a:t>
            </a:r>
            <a:endParaRPr lang="en-US" sz="17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профессии важны по-настоящему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рядом с нами трудятся люди разных профессий, и у каждого дела есть своя польза. Когда мы замечаем и уважаем этот труд, мир становится добрее и понятнее.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2026-05-25T18:45:05Z</dcterms:created>
  <dcterms:modified xsi:type="dcterms:W3CDTF">2026-05-25T18:45:05Z</dcterms:modified>
</cp:coreProperties>
</file>