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 первой половине XIX века: обзор и ключевые темы
</a:t>
            </a:r>
            <a:endParaRPr lang="en-US" sz="3505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раздробленной Германии, социальных изменений и роста национального самосознания.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фрагментированная Германия начала XIX века
</a:t>
            </a:r>
            <a:endParaRPr lang="en-US" sz="2749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Германия делилась на сотни княжеств и городов с разными правителями, без единого государства и армии. Экономика была в основном сельской, а общество — сословным и неоднородным.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наполеоновских войн и решения Венского конгресса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 год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Священной Римской империи под давлением Наполеона, начавший процесс объединения немецких земель.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1803–1815 годы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изменили карту Германии, сократив число государств с более 300 до менее 40 к 1815 году.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учреждение Германского союза – конфедерации независимых государств без единой армии и исполнительной власти.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1814–1815 годы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Венском конгрессе были подтверждены новые границы и создан Германский союз для политического объединения.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Германского союза: состав и особенности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Союза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Германский союз вошли 35 монархий и 4 вольных города-республики, объединённые общими интересами, но сохранившие широкий суверенитет.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центральной власти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не имел исполнительной власти и собственной армии, его решения принимались через Бундестаг, что ограничивало его эффективность.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Союза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Германского союза символизировал объединение разных земель, представляя идею сохранения единства при разнообразии государств.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немецкого общества и требования различных слоёв
</a:t>
            </a:r>
            <a:endParaRPr lang="en-US" sz="2773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сохраняло властные привилегии и влияние на политическую жизнь, стремясь сохранить феодальный порядок и свои права.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выступала за юридическое равенство, свободу предпринимательства и расширение гражданских прав в условиях развивающейся экономики.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требовали отмены феодальных повинностей, а ремесленники защищали свои мастерские от конкуренции растущих фабрик и индустриализации.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Вартбургский фестиваль и движение буршев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1817 году студенты и профессора провели Вартбургский фестиваль, демонстрируя стремление к национальному единству и свободе от абсолютизма.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объединения «Буршеншафты» боролись против ограничений, продвигая либеральные реформы и объединение германских народов в единое государство.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развитие, урбанизация и рост городов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охватила Рейнскую и Силезскую области, стимулируя развитие угольной и металлургической промышленности.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увеличился численный состав городов, таких как Берлин, Лейпциг и Эссен, ставших важными промышленными и культурными центрами.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появлялись крупные фабрики и заводы, что способствовало росту рабочих мест и притоку населения из сел.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изменила состав населения, создавая новые слои рабочих и расширяя средний класс с новыми социальными запросами.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урбанизации и роста городского населения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более четверти населения Германии проживало в городах, что отражало индустриальный сдвиг.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быстро меняла социальную структуру, добывая новую силу для промышленного роста.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отчёт Германии, 1851 год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1749" y="1429640"/>
            <a:ext cx="346050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Французской революции и идей Просвещения на Германию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равенства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пропагандировала равенство граждан и свободу личности, вдохновляя германские конституционные движения.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знаний и науки в университетах стимулировало культурный подъём и рост интереса к национальной истории.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усилили национальное самосознание, способствуя развитию критического мышления среди молодых интеллектуалов.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германского таможенного союза (Zollverein)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1834 году 18 германских государств объединились для отмены внутренних таможенных барьеров и упрощения торговли между собой.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Zollverein позволило Пруссии укрепить экономическое влияние и стать центром объединения немецких земель.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Таможенный союз способствовал развитию железных дорог, облегчая движение товаров и расширяя рынки сбыта внутри Германии.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Германии первой половины XIX века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 живописи и литературе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развивалось романтическое направление, выраженное в работах Каспара Давида Фридриха, который создавал пейзажи, полные мистики и величия природы. Живопись и литература приобретали глубокий национальный и эмоциональный характер.
</a:t>
            </a:r>
            <a:endParaRPr lang="en-US" sz="795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искусство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и Франц Шуберт являлись выдающимися композиторами, чьи произведения сочетали классическую строгость и новые романтические мотивы, оказывая влияние на мировую музыку.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братьев Гримм и Гейнриха Гейне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 занимались сбором и публикацией немецких народных сказок, укрепляя культурное наследие. Гейнрих Гейне внёс вклад в поэзию и критику, выразив стремление к свободе и справедливости.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Германии к середине XIX 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государств и центры влияния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территория Германии разделена на 39 государств, каждое с собственным управлением. Среди них выделяются мощные монархии с политическим и экономическим весом.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власти между Пруссией и Австрией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была лидером в промышленности и военной мощи, тогда как Австрия контролировала Германский союз и командовала политическими процессами внутри союза.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деревне: отмена крепостного права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Пруссии с 1807 года постепенно отменялось крепостное право, что означало юридическую свободу крестьян от личной зависимости от помещиков.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реформы, имущественное расслоение оставалось значительным, и многие крестьяне сохраняли трудности в хозяйственной деятельности.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крестьяне обязаны были выплачивать выкуп за землю, что ограничивало их экономическую независимость и сохраняло социальное неравенство.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транспорт и промышленность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роста, улучшалась структура производства и увеличивалась скорость перевозок между регионами.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промышленности и инфраструктуры стимулировал урбанизацию и усиление экономической интеграции немецких земель.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немецкой промышленности, 19 век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оппозиция и Карлсбадские декреты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Карлсбадские декреты 1819 года ужесточили цензуру на печать и ограничили свободу слова в университетах.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репрессии, недовольство среди молодёжи и интеллигенции росло, формируя новые настроения против авторитаризма.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Оппозиционные движения и студенческие объединения были подвергнуты репрессиям и наблюдению.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подверглись контролю, что ограничило возможность студентов и преподавателей выступать против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Мартовская революция 1848 года и Франкфуртский парламент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1848 года по всей Германии прошли массовые демонстрации с требованиями конституционных реформ и национального объединения.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Франкфуртский парламент пытался разработать общегерманскую конституцию, но внутренние разногласия и внешнее давление прервали этот процесс.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социальные изменения в Германии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значительно выросло, достигнув 33 миллионов к 1850 году за счёт природного прироста и миграции.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расширялись, формировались рабочие кварталы, в которых сосредотачивалась промышленная рабочая сила.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класс укреплялся, получая доступ к новым образовательным и культурным программам.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образования и развитие науки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университетах Германии расширялась научная деятельность и вводились новейшие достижения в программы обучения.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Юстус Либих внес значительный вклад в развитие химии и промышленной технологии.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учёные, как Александр фон Гумбольдт, способствовали развитию естественных наук.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 Ом определил основные законы электричества, усиливая позиции физики как науки.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времени отражает задержку консолидации немецких земель и реализации национальных надежд.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лет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было отложено почти на два десятилетия из-за политических разногласий и поражения революции 1848 года.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объединения Германии, исследование 2010 года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итогов и взгляд в будущее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первой половины XIX века стала ареной важных экономических, культурных и политических преобразований, сформировавшей базу для будущего национального объединения.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2026-05-11T02:52:43Z</dcterms:created>
  <dcterms:modified xsi:type="dcterms:W3CDTF">2026-05-11T02:52:43Z</dcterms:modified>
</cp:coreProperties>
</file>