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606" y="2381250"/>
            <a:ext cx="3304988" cy="255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живут вместе, помогают друг другу и берегут мир вокруг.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— это мы!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9132" y="206200"/>
            <a:ext cx="3275537" cy="2625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людям важно быть вместе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Человеку нужны общение, помощь и защита. Вместе люди легче справляются с трудностями, строят дома, учатся, трудятся и сохраняют добрые традиции. Общество держится на уважении, правилах и взаимной поддержке.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45345"/>
            <a:ext cx="425700" cy="340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9962" y="1226425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9162" y="1245345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731" y="3040650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2662" y="3040650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обществе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7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взрослые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 живут люди разных возрастов. Дети учатся, взрослые работают и заботятся о других. Все вместе они создают жизнь города, школы, двора и всей страны.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999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и соседи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поддерживают друг друга дома, а соседи помогают рядом. Вместе они делают двор уютнее, дружелюбнее и безопаснее. Иногда достаточно просто поздороваться — и настроение уже лучше.
</a:t>
            </a:r>
            <a:endParaRPr lang="en-US" sz="1126" dirty="0"/>
          </a:p>
        </p:txBody>
      </p:sp>
      <p:sp>
        <p:nvSpPr>
          <p:cNvPr id="12" name="Text 4"/>
          <p:cNvSpPr txBox="1"/>
          <p:nvPr/>
        </p:nvSpPr>
        <p:spPr>
          <a:xfrm>
            <a:off x="60591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 ученики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передают знания, а ученики стараются их принять. В классе все учатся слушать, отвечать, работать вместе и уважать мнение друг друга. Это очень важный опыт.
</a:t>
            </a:r>
            <a:endParaRPr lang="en-US" sz="1185" dirty="0"/>
          </a:p>
        </p:txBody>
      </p:sp>
      <p:sp>
        <p:nvSpPr>
          <p:cNvPr id="13" name="Text 5"/>
          <p:cNvSpPr txBox="1"/>
          <p:nvPr/>
        </p:nvSpPr>
        <p:spPr>
          <a:xfrm>
            <a:off x="5407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и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лечат людей, медсёстры помогают, а другие работники следят за порядком и безопасностью. Их труд нужен каждому, потому что здоровье и спокойствие дороги всем.
</a:t>
            </a:r>
            <a:endParaRPr lang="en-US" sz="1166" dirty="0"/>
          </a:p>
        </p:txBody>
      </p:sp>
      <p:sp>
        <p:nvSpPr>
          <p:cNvPr id="14" name="Text 6"/>
          <p:cNvSpPr txBox="1"/>
          <p:nvPr/>
        </p:nvSpPr>
        <p:spPr>
          <a:xfrm>
            <a:off x="32999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Те, кто трудится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Продавцы, водители, строители, пекари и многие другие люди каждый день выполняют свою работу. Благодаря их труду у нас есть дома, дороги, хлеб и нужные вещи.
</a:t>
            </a:r>
            <a:endParaRPr lang="en-US" sz="11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ребёнок получает заботу, ласку и первые уроки жизни. Дома он учится говорить вежливо, помогать младшим и слушать старших.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дела сближают: ужин, прогулка, чтение, уборка и праздник. Когда каждый помогает, семья становится дружной и тёплой, как любимый плед.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— первая маленькая команда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собирает вместе учеников, учителей и других работников. Здесь дети получают знания, учатся задавать вопросы, слушать ответ и не бояться ошибок.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— часть общества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важно уметь работать в паре и в группе. Нужно делиться мыслями, ждать своей очереди и помнить, что у каждого может быть своё мнение.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делают день спокойным и понятным. Уважение, честность, дружба и справедливость помогают всем чувствовать себя уверенно и радостно.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ребёнка в обществе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ребёнок постепенно осваивает правила жизни среди людей и берёт на себя новые обязанности.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006" y="3040066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8231" y="3040066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8231" y="538021"/>
            <a:ext cx="425700" cy="37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1524" y="517071"/>
            <a:ext cx="367763" cy="420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35256" y="3000196"/>
            <a:ext cx="420300" cy="4203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помогают жить дружно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 вежливость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и готовность помочь делают общение спокойным. Когда люди здороваются, благодарят и просят без грубости, рядом становится легче и приятнее находиться.
</a:t>
            </a:r>
            <a:endParaRPr lang="en-US" sz="1125" dirty="0"/>
          </a:p>
        </p:txBody>
      </p:sp>
      <p:sp>
        <p:nvSpPr>
          <p:cNvPr id="12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и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помогает никого не обидеть и не путаться. В магазине, в автобусе и на площадке порядок экономит время и учит терпению, даже если очень хочется первым.
</a:t>
            </a:r>
            <a:endParaRPr lang="en-US" sz="1125" dirty="0"/>
          </a:p>
        </p:txBody>
      </p:sp>
      <p:sp>
        <p:nvSpPr>
          <p:cNvPr id="13" name="Text 4"/>
          <p:cNvSpPr txBox="1"/>
          <p:nvPr/>
        </p:nvSpPr>
        <p:spPr>
          <a:xfrm>
            <a:off x="3498225" y="10522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нужна дома, в классе и во дворе. Если убирать за собой, вещи служат дольше, а вокруг становится чисто, красиво и удобно всем.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232550" y="10522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труду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бережёт книги, парты, игрушки и школьные принадлежности, он уважает труд других людей. Чужая работа становится заметной и по-настоящему ценится.
</a:t>
            </a:r>
            <a:endParaRPr lang="en-US" sz="1125" dirty="0"/>
          </a:p>
        </p:txBody>
      </p:sp>
      <p:sp>
        <p:nvSpPr>
          <p:cNvPr id="15" name="Text 6"/>
          <p:cNvSpPr txBox="1"/>
          <p:nvPr/>
        </p:nvSpPr>
        <p:spPr>
          <a:xfrm>
            <a:off x="623255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Обещания нужно выполнять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пообещал прийти, помочь или вернуть вещь, важно сдержать слово. Так рождается доверие, а без доверия дружить очень трудно.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640" y="2607162"/>
            <a:ext cx="2522614" cy="192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8627" y="2607162"/>
            <a:ext cx="2522614" cy="192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добрых дел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Карандаш, который спас урок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Маши сломался карандаш прямо на математике. Сосед по парте спокойно протянул свой запасной, и работа продолжилась без суеты. Потом Маша поблагодарила его, а в классе стало чуть тише и добрее. Иногда один карандаш делает настоящий подвиг.
</a:t>
            </a:r>
            <a:endParaRPr lang="en-US" sz="107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Игра, в которой победила дружба
</a:t>
            </a:r>
            <a:pPr algn="ctr" indent="0" marL="0">
              <a:lnSpc>
                <a:spcPct val="100000"/>
              </a:lnSpc>
              <a:buNone/>
            </a:pPr>
            <a:r>
              <a:rPr lang="en-US" sz="11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дети долго не могли решить, кто будет водить в прятках. Тогда они быстро договорились по очереди и начали игру без ссоры. Всем стало веселее, потому что дружба оказалась важнее спора.
</a:t>
            </a:r>
            <a:endParaRPr lang="en-US" sz="117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на школьной лестнице
</a:t>
            </a:r>
            <a:pPr algn="ctr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у Пети рассыпались тетради, и листы разлетелись по лестнице, как маленькие белые птицы. Несколько ребят сразу наклонились и помогли всё собрать. Петя улыбнулся, а спешка исчезла, словно её и не было.
</a:t>
            </a:r>
            <a:endParaRPr lang="en-US" sz="113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ребёнок имеет право на семью, заботу, отдых, учёбу и защиту взрослых. Эти права помогают чувствовать себя в безопасности и расти спокойно.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 обязанности детей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правами есть обязанности. Нужно учиться, беречь свои вещи, уважать родителей и учителей, а также не обижать других детей.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права и обязанности соблюдаются вместе, жизнь становится справедливой. Все понимают, что можно делать, а чего делать нельзя.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4131" y="1205475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61600"/>
            <a:ext cx="425700" cy="37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уважать различия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ребёнок говорит тихо, другой — громко, один любит шутки, а другой — спокойствие. Это нормально: характеры бывают разными, и от этого общение только интереснее.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интересы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обожает читать, кто-то бегать, а кто-то рисовать корабли и роботов. У каждого свои увлечения, и они помогают лучше узнать друг друга.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мечты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мечтают о разном: стать врачом, учителем, спортсменом или путешественником. Если уважать мечты других, рядом становится больше поддержки и меньше смешных обид.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Никто не должен быть похож на всех остальных. Когда мы принимаем различия, в классе и во дворе становится дружелюбнее, а жизнь — заметно ярче.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640" y="1352225"/>
            <a:ext cx="2522614" cy="192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8627" y="1352225"/>
            <a:ext cx="2522614" cy="192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чем занят рядом с нами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поликлинике и школе
</a:t>
            </a:r>
            <a:pPr algn="ctr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врач принимает маленьких пациентов, а учитель уже встречает класс. Один лечит и советует, другой объясняет новое и помогает не бояться ошибок. Благодаря их труду дети растут здоровыми и узнают мир шаг за шагом.
</a:t>
            </a:r>
            <a:endParaRPr lang="en-US" sz="1129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пекарне и магазине
</a:t>
            </a:r>
            <a:pPr algn="ctr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Рано утром пекарь достает из печи румяный хлеб, а продавец аккуратно раскладывает его на полках. Благодаря их старанию на столе появляется вкусная еда, а покупатели уходят домой с улыбкой и полными корзинами.
</a:t>
            </a:r>
            <a:endParaRPr lang="en-US" sz="113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дороге и на стройке
</a:t>
            </a:r>
            <a:pPr algn="ctr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 везет людей по маршруту, а строитель рядом возводит новый дом. Их работа очень разная, но одинаково нужная. Один помогает добраться вовремя, другой делает город удобным и надежным для жизни.
</a:t>
            </a:r>
            <a:endParaRPr lang="en-US" sz="11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идеи до доброго общего дела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ребята и взрослые вместе превращают замысел в полезный 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дружба начинается с доверия. Когда ребята говорят правду, умеют слушать и не смеются над чужой ошибкой, рядом становится спокойно и легко.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дружат настоящие друзья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помогают друг другу не только в игре, но и в обычных делах. Они делятся карандашом, подсказывают на уроке и радуются успехам товарища, как своим.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случилась ссора, дружба не исчезает. Важно спокойно поговорить, извиниться и помириться, чтобы снова играть, учиться и гулять вместе без обид.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к мирному решению спора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Остановиться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прекратить спор, убрать крики и сделать паузу. Так легче услышать друг друга и не сказать лишнего.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Спокойно сказать, что не нравится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 очереди объясняет свою просьбу или обиду. Без перебивания и обзываний разговор получается честнее.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Найти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вместе выбирают справедливый выход: договориться, поменяться, подождать очередь или позвать взрослого.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Помириться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важно пожать руки, извиниться и снова действовать дружно. Тогда спор не испортит день.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бы ни жил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городе, селе и поселке людям нужны дома, дороги, школы и больницы. Без них жизнь была бы неудобной, как урок без звонка на перемену.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и город помогают людям жить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место уютным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дворы, парки, скамейки и аккуратные улицы делают место приятным для всех. Когда люди берегут порядок, им легче отдыхать, учиться и дружить.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Качества, которые делают человека полезным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качества помогают человеку учиться, трудиться и поддерживать других.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006" y="3021146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7199" y="517071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35256" y="517071"/>
            <a:ext cx="420300" cy="420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35256" y="3000196"/>
            <a:ext cx="420300" cy="4203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природу каждый день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Закрывать кран, пока чистишь зубы, и не тратить воду зря — простое правило, которое помогает природе и людям. Вода нужна всем, поэтому беречь ее важно каждый день.
</a:t>
            </a:r>
            <a:endParaRPr lang="en-US" sz="1125" dirty="0"/>
          </a:p>
        </p:txBody>
      </p:sp>
      <p:sp>
        <p:nvSpPr>
          <p:cNvPr id="12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бумажка или бутылка попали в урну, двор и парк остаются чистыми и красивыми. Мусор на земле мешает растениям, животным и даже хорошему настроению.
</a:t>
            </a:r>
            <a:endParaRPr lang="en-US" sz="1125" dirty="0"/>
          </a:p>
        </p:txBody>
      </p:sp>
      <p:sp>
        <p:nvSpPr>
          <p:cNvPr id="13" name="Text 4"/>
          <p:cNvSpPr txBox="1"/>
          <p:nvPr/>
        </p:nvSpPr>
        <p:spPr>
          <a:xfrm>
            <a:off x="3498225" y="10522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ломать ветки и рвать молодые ростки без нужды. Деревья дают тень, чистый воздух и дом птицам, поэтому к ним нужно относиться осторожно.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232550" y="10522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зеленым насаждениям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дерева, полив клумбы или уход за рассадой учат заботе и терпению. Маленькое растение еще очень слабое, но со временем оно станет сильным и полезным.
</a:t>
            </a:r>
            <a:endParaRPr lang="en-US" sz="1125" dirty="0"/>
          </a:p>
        </p:txBody>
      </p:sp>
      <p:sp>
        <p:nvSpPr>
          <p:cNvPr id="15" name="Text 6"/>
          <p:cNvSpPr txBox="1"/>
          <p:nvPr/>
        </p:nvSpPr>
        <p:spPr>
          <a:xfrm>
            <a:off x="623255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Заботиться о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птицам и зверям особенно трудно найти еду. Подкормить птиц, не пугать животных и вести себя тихо в лесу — значит быть добрым соседом природы.
</a:t>
            </a:r>
            <a:endParaRPr lang="en-US" sz="11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праздники и общие угощения собирают за одним столом детей, родителей и бабушек с дедушками. В такие дни каждый чувствует себя нужным и любимым.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традиции делают людей ближе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игры и добрые обычаи передаются от старших к младшим. Так дети узнают историю своей семьи, класса и страны без скучных нравоучений.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вместе отмечают праздники, они легче улыбаются друг другу и начинают лучше понимать соседей. Общая радость делает дружбу крепче, а воспоминания — теплее.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несколько вежливых и аккуратных дел показывают, что ребенок умеет заботиться о других. Такие привычки постепенно превращаются в надежный характер.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«Общество — это мы!»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добрых поступков в день уже делают человека заметным помощником для семьи и класса.
</a:t>
            </a:r>
            <a:endParaRPr lang="en-US" sz="129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начинается с семьи, дружбы, правил и труда. Когда каждый человек помогает, уважает других и бережет мир вокруг, жизнь становится дружнее, спокойнее и радостнее для всех.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растет из добрых поступков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2026-05-21T10:12:43Z</dcterms:created>
  <dcterms:modified xsi:type="dcterms:W3CDTF">2026-05-21T10:12:43Z</dcterms:modified>
</cp:coreProperties>
</file>