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Сюзон и мотылёк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встреча в тёплом свете учит доброте и осторожности.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история, которую легко понять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всего два героя и одно вечернее событие: мотылёк прилетает на свет, а Сюзон внимательно наблюдает. Дети легко узнают в этой истории удивление, осторожность и радость маленького открытия.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Сюзон — внимательная и любознательная героиня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 детали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Сюзон видит не только мотылька, но и свет лампы, движение крыльев и тихую комнату. Она умеет замечать то, что другие могли бы пропустить.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Относится бережно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не спешит и не шумит. Её спокойствие помогает понять, что к маленькому живому существу нужно относиться осторожно и с добрым сердцем.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 на мир с интересом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Сюзон не боится задавать себе вопросы и наблюдать. Такое поведение показывает любознательность, терпение и уважение к жизни вокруг.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гость у окна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и тихий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Мотылёк в истории не кажется страшным. Он маленький, лёгкий и очень уязвимый, поэтому вызывает не испуг, а желание рассмотреть его осторожно.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для иллюстрации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подойдут мягкие краски, лампа, окно и тёплый вечерний свет. Тогда мотылёк будет выглядеть как нежный ночной гость, а не как случайный шумный визитёр.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встреча у лампы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загорается свет, и становится тихо и уютно. Именно в этот момент появляется маленький ночной гость.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Мотылёк рядом с лампой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Насекомое кружится возле света, будто ищет дорогу. Его движения спокойные, но заметные, поэтому Сюзон сразу обращает на него внимание.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желание Сюзон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не спешит прогонять мотылька. Ей хочется присмотреться к нему и понять, как помочь маленькому существу не испугаться.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знакомство Сюзон и мотылька
</a:t>
            </a:r>
            <a:endParaRPr lang="en-US" sz="266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вечерней сцене у лампы.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мотылёк отличается от бабочки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Мотылёк чаще появляется вечером или ночью, когда вокруг горит свет. Бабочки, наоборот, обычно заметнее днём, на солнце и среди цветов.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Мотылёк летает тише и незаметнее. Его движения не такие яркие, но именно поэтому он кажется особенно загадочным ночным гостем.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у каждого насекомого свой образ жизни. Эта история помогает детям увидеть, что даже маленькие создания живут по-разному и заслуживают внимания.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 и тёплый свет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слышится спокойствие ночи: тихая комната, мягкое мерцание лампы и лёгкий шорох крыльев. Всё это создаёт ощущение уюта, а не тревоги.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здесь выглядит красивой и немного волшебной. На иллюстрации хорошо смотрятся звёзды за окном, тёплый свет в комнате и крошечный мотылёк у лампы.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живое существо нельзя обижать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Сюзон понимает, что мотылька нельзя ловить или пугать. Он маленький и хрупкий, а значит, особенно нуждается в бережном отношении.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сначала подумать, а потом действовать. Иногда доброта — это просто остановиться, присмотреться и не сделать лишнего движения.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поведение показывает уважение к живому. Даже крошечное насекомое важно не меньше, чем большой и заметный обитатель мира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Сюзон в момент встречи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Сюзон может немного насторожиться: всё-таки в комнате появился неожиданный гость. Это нормальная реакция, когда встречаешь что-то новое.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удивление, а за ним — интерес. Девочка начинает наблюдать спокойнее и видит, что перед ней не опасность, а маленькое живое существо.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страх сменяется добротой и спокойствием. История показывает: если не торопиться, даже неожиданная встреча может стать тёплой и приятной.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75" y="161195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26783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свет так важен в сюжете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зовёт мотылька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лампы становится для мотылька заметным ориентиром. Он летит к нему, как к маленькому маяку, и именно так начинается тихая встреча в комнате.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делает дом уютным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тёмный вечер свет не пугает, а успокаивает. Он показывает, что комната Сюзон — это место тепла, покоя и добрых открытий, а не тревоги.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увидеть чудо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свету Сюзон замечает крошечного гостя и наблюдает за ним внимательнее. Обычная лампа превращает простой вечер в маленькое, но запоминающееся событие.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Сюзон как уютное и безопасное место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комната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Сюзон выглядит тихой и защищённой. В ней нет суеты, поэтому встреча с мотыльком кажется не пугающей, а почти домашней и очень спокойной.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лампа и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мягкий свет лампы и тёмное небо за стеклом создают красивый контраст. Благодаря этой обстановке маленький мотылёк кажется не случайным гостем, а частью вечернего уюта.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помощь вместо резких движений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Сюзон не бросается ловить мотылька и не машет руками. Она понимает, что маленькому существу страшно, если вокруг слишком шумно и быстро.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выбирает терпение: смотрит внимательно, но спокойно. Так она показывает, что забота начинается не с действий, а с умения остановиться и подумать.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тихое поведение помогает мотыльку чувствовать себя в безопасности. Именно такие простые поступки делают героиню доброй, чуткой и по-настоящему ответственной.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доброму решению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спокойное поведение Сюзон помогает встрече закончиться мирно.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истории: короткие и ясные образы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встречаются простые слова, которые легко представить: свет, ночь, окно, крылья, тишина. Поэтому детям не нужно долго разгадывать смысл, они сразу следят за событием.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очень понятные и почти осязаемые. Лампа светит, мотылёк кружится, комната молчит — и из этих деталей складывается ясная картина, удобная для чтения вслух.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мягко и спокойно, без резких поворотов. Благодаря этому история хорошо запоминается, а её настроение остаётся тёплым и немного сказочным.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второклассникам не уставать при чтении. Он поддерживает интерес и делает сюжет похожим на тихую вечернюю историю, которую хочется дослушать до конца.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Сюзон у окна в вечерней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иллюстрация, где девочка стоит или сидит у окна и смотрит на мотылька. За стеклом — тёмное небо, а внутри — мягкий свет лампы. Такая сцена сразу передаёт спокойствие и ожидание маленького чуда.
</a:t>
            </a:r>
            <a:endParaRPr lang="en-US" sz="143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Мотылёк рядом с тёплой лампой
</a:t>
            </a:r>
            <a:pPr algn="l" indent="0" marL="0">
              <a:lnSpc>
                <a:spcPct val="115000"/>
              </a:lnSpc>
              <a:buNone/>
            </a:pPr>
            <a:r>
              <a:rPr lang="en-US" sz="71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смотрится крупный мотылёк с тонкими крыльями, летящий возле света. Важно показать его не страшным, а хрупким и тихим. Тогда картинка поможет детям почувствовать бережное отношение к живому существу.
</a:t>
            </a:r>
            <a:endParaRPr lang="en-US" sz="1345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комната с уютной атмосферой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удачная сцена — тёплая комната на фоне синего вечера. Жёлтый свет лампы, кремовые стены и спокойные тени создают мягкий контраст. В такой иллюстрации особенно заметно, как обычный вечер становится добрым и волшебным.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изображения подходят к этой истории
</a:t>
            </a:r>
            <a:endParaRPr lang="en-US" sz="28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о Сюзон и мотыльке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замечать маленькую жизнь вокруг себя. Иногда самое важное происходит почти незаметно: рядом пролетел мотылёк, а ты увидел в нём не игрушку, а живое существо.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что неизвестное не всегда опасно. Если не спешить и не шуметь, можно понять ситуацию лучше и выбрать добрый, осторожный поступок вместо резкого движения.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напоминает: добро не обязано быть громким. Даже тихая забота, внимание и уважение к природе могут сделать вечер светлее и оставить тёплую память.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6500" y="1612800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сюжет легко понимать детям
</a:t>
            </a:r>
            <a:endParaRPr lang="en-US" sz="2974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два главных героя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легко не запутаться: есть Сюзон и мотылёк. Детям просто следить за их встречей, потому что персонажей мало и каждый из них хорошо заметен.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понятное событие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одной короткой сцены у лампы. Нет сложных приключений, поэтому внимание ребёнка не рассеивается, а история читается спокойно и ясно.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чувства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Удивление, осторожность, интерес и радость знакомы младшим школьникам. Они легко узнают эти переживания в Сюзон и понимают, почему она ведёт себя именно так.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пересказа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количество действий помогает запомнить сюжет по порядку. Его удобно обсуждать, пересказывать и читать вслух, не теряя главную мысль о доброте и внимании.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которая не пугает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ночь не кажется страшной. Она тихая, глубокая и немного загадочная, как шёпот за окном. На её фоне свет лампы выглядит особенно тёплым, а маленький мотылёк — особенно заметным.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островок безопасности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свет в комнате словно маленький островок среди темноты. Он собирает внимание Сюзон и мотылька в одном месте и делает вечер спокойным, домашним и добрым.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в мягком движении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крылья мотылька создают ощущение лёгкости и свободы. Они движутся почти неслышно, поэтому образ кажется нежным и воздушным. На иллюстрации такой мотылёк становится главным героем тихого открытия.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истории: ночь, свет и крылья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маленькая встреча с большим смыслом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Сюзон и мотыльке показывает, что доброта начинается с внимания и осторожности. Даже самый тихий вечер может подарить важное открытие и тёплую память.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2026-05-24T06:41:07Z</dcterms:created>
  <dcterms:modified xsi:type="dcterms:W3CDTF">2026-05-24T06:41:07Z</dcterms:modified>
</cp:coreProperties>
</file>