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России: хозяйство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Балтики до Арктики: порты, промышленность, лес и сырьё, которые связывают территории.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состав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— это десять субъектов, от Санкт-Петербурга до Мурманска и Республик Карелии и Коми. Выход к Балтийскому морю и связь с Баренцевым морем укрепляют торговлю, работу портов и транспортные связи с Россией и зарубежьем.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лесные массивы и многочисленные водные ресурсы: они поддерживают деревообработку, целлюлозно-бумажную промышленность и развитие хозяйства в прибрежных и внутренних районах.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прохладнее, чем во многих районах юга России: короче лето и дольше период, когда трудно вести сельское хозяйство и строить объекты без дополнительных затрат.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особенно важны полезные ископаемые и морские ресурсы: апатиты и никель, медные руды, нефть и газ, а также богатые рыбные ресурсы морей.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северных условий хозяйство больше зависит от энергетики, устойчивой транспортной системы и бережного отношения к природным ресурсам, чтобы сохранять возможности для будущего развития.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занятости и выпуска продукции связана с городами, промышленными площадками и морскими маршрутами.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и города «ведут» поток товаров, усиливаются промышленность и услуги; сельское хозяйство занимает меньшую долю из-за климата.
</a:t>
            </a:r>
            <a:endParaRPr lang="en-US" sz="238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района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8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учебным картам и региональным обзорам; значения на диаграмме — условные для визуализации структуры.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2997931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3031411"/>
            <a:ext cx="753300" cy="602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как главный хозяйственный центр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инженеры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развиты судостроение, приборостроение и машиностроение: предприятия выпускают оборудование и детали, которые затем работают на портах, заводах и в морской отрасли.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разработки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университеты и научные институты формируют инженерные кадры. Здесь создают решения, нужные промышленности и транспорту, поэтому наука напрямую поддерживает хозяйство района.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морем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опирается на морские маршруты и транспортные связи. Это помогает быстрее доставлять сырьё и продукцию, а также развивать обслуживание судов и логистику.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 медицинские направления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 фармацевтика и ИТ-сектор. Такие отрасли помогают региону удерживать специалистов, развивать сервисы и поддерживать предприятия, которым нужны современные технологии.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«двигатель»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встраивается в экономику: выпускники университетов и колледжей пополняют кадры для промышленности, медицины, транспорта и услуг во всём Северо-Западе.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ворота: где грузы меняют путь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делает Северо-Запад ключевым направлением для европейской торговли. В портах Санкт-Петербурга и Усть-Луги работают причалы, краны и складские площадки, которые связывают железнодорожные и автомобильные перевозки с морскими рейсами.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Мурманск: порт для северного вывоза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стоит на северных морских маршрутах и помогает вывозить крупные партии сырья и материалов. Здесь важны инфраструктура порта и бесперебойная работа служб, чтобы грузы успевали переходить между транспортом разных видов.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 генеральные грузы: как устроена погрузка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терминалах суда принимают контейнеры или генеральные грузы: работают погрузчики, краны и транспорт на складах. Визуально это похоже на «мост» между производством и внешними рынками, который сокращает время доставки.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морская торговля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471965"/>
            <a:ext cx="10121400" cy="71891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 территорий Северо-Запада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районов формируется сочетанием морского положения, природных ресурсов, транспортных путей и роли крупных городов.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выход к морю и развитая инфраструктура, сильнее транспорт и торговля; там, где много леса и сырья, доминируют переработка и добывающие отрасли.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экономические обзоры и учебные карты России.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 судостроение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Квалифицированные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конструкторы готовятся в образовательных центрах региона. Это создаёт основу для производства сложных механизмов и точных деталей.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ремонт судов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и Северодвинске выполняют выпуск и обслуживание гражданских и военных судов, а также ремонтируют технику для морских задач.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кооперации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формируют цепочку: от изготовления оборудования и электротехники до сборки компонентов для морской техники.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портами и наукой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обеспечивают доставку и обслуживание, а научные центры помогают улучшать оборудование. В результате отрасль развивается как «система», а не набор заводов.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и деревообработка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комплекс особенно развит в Карелии, Архангельской, Вологодской и Ленинградской областях: от заготовки древесины до выпуска пиломатериалов, целлюлозы, бумаги и картона.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ресурс сохранялся, важны восстановление лесов, охрана от пожаров и бережная вырубка. Эти меры поддерживают стабильность отрасли и экологическое равновесие.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продукция превращается в товары повседневной жизни: мебель, строительные материалы и другие изделия. Так сырьё проходит путь от лесозаготовки до готового продукта.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леса, руды или рыбы — к готовой продукции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природных ресурсов, добычи, переработки и перевозок (железная дорога, автотрассы, морские пути).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80253"/>
            <a:ext cx="632400" cy="505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сектор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на севере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северных территориях района добывают нефть и газ. Эти ресурсы дают сырьё промышленным предприятиям и топливо для транспорта, помогая поддерживать стабильную работу заводов и инфраструктуры круглый год.
</a:t>
            </a:r>
            <a:endParaRPr lang="en-US" sz="2715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для тепла и света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Энергосистема района опирается на электростанции, которые обеспечивают электричеством производства и населённые пункты. Важную роль играют энергоблоки и линии передачи, связывающие удалённые территории.
</a:t>
            </a:r>
            <a:endParaRPr lang="en-US" sz="2715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ТЭЦ в городах
</a:t>
            </a:r>
            <a:pPr algn="l" indent="0" marL="0">
              <a:lnSpc>
                <a:spcPct val="9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работают ТЭЦ, которые дают тепло и электричество. Такой «комбинированный» подход помогает городу переживать долгий холодный сезон и поддерживать комфортные условия для работы предприятий.
</a:t>
            </a:r>
            <a:endParaRPr lang="en-US" sz="2723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портов и промышленности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сектор поддерживает порты, заводы и железные дороги. Когда есть стабильное снабжение энергией, промышленность может планировать отгрузки и перевозки без сбоев даже в северных условиях.
</a:t>
            </a:r>
            <a:endParaRPr lang="en-US" sz="27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загруженные направления связаны с Санкт-Петербургом и морскими портами. Они обеспечивают вывоз сырья и готовой продукции, а также движение контейнеров и грузов в европейском направлении.
</a:t>
            </a:r>
            <a:pPr algn="l" indent="0" marL="0">
              <a:lnSpc>
                <a:spcPct val="150041"/>
              </a:lnSpc>
              <a:buNone/>
            </a:pPr>
            <a:r>
              <a:rPr lang="en-US" sz="1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транспорта снижает риски: грузы можно перевозить по морю, железной дороге и автотрассам. При этом морские и железнодорожные связи сильнее всего формируют хозяйственные потоки района.
</a:t>
            </a:r>
            <a:endParaRPr lang="en-US" sz="1971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Северо-Запада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93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карты и типовые схемы транспортной сети; значения показаны как условные индексы для наглядности, без привязки к конкретной статистике.
</a:t>
            </a:r>
            <a:endParaRPr lang="en-US" sz="9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Северо-Запада тесно связано с городами: спрос на молоко, мясо, яйца и овощи формирует работу ферм и перерабатывающих предприятий в ближайших районах.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— молочное животноводство и птицеводство, а также выращивание картофеля, овощей и кормовых культур. Эти культуры лучше приспособлены к прохладной погоде и короткому вегетационному сезону.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и не самая плодородная почва ограничивают урожайность по сравнению с южными районами страны. Поэтому сельхозпроизводители больше внимания уделяют кормам, селекции и технологиям хранения продукции.
</a:t>
            </a:r>
            <a:endParaRPr lang="en-US" sz="274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морские промыслы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палубы до холодильного порта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выходят на промысел, а затем доставляют улов к месту выгрузки. В порту рыбу быстро сортируют и направляют в холодильные склады, чтобы сохранить качество. В результате даже сезонные рейсы превращаются в устойчивую работу предприятий.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Треска, сельдь и мойва: «северная кухня» производства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дают разнообразие видов — треску, сельдь, мойву и другие рыбы. Часть улова идёт на переработку, включая охлаждённую и замороженную продукцию, а также консервы. Так промысел обеспечивает и рабочие места, и регулярные поставки на рынки.
</a:t>
            </a:r>
            <a:endParaRPr lang="en-US" sz="155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инфраструктура как часть промысла
</a:t>
            </a:r>
            <a:pPr algn="l" indent="0" marL="0">
              <a:lnSpc>
                <a:spcPct val="9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Рыболовный порт — это не только причал. Там работают производственные линии, транспортные службы и склады, которые связывают добычу с дальнейшей доставкой. Благодаря этой системе улов превращается в готовые товары для регионов России.
</a:t>
            </a:r>
            <a:endParaRPr lang="en-US" sz="17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область сильнее зависит от международной обстановки и условий перевозок, важна устойчивость связей: своевременные рейсы, работа портов и планирование транзита. Одновременно растёт значение туризма.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особенность региона — янтарная промышленность. Она поддерживает рабочие места, развивает переработку сырья и формирует узнаваемую отрасль, дополняя торговлю и промышленный сектор области.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активно развиваются логистика и транспортные услуги. Здесь же работают сборочные производства, что помогает быстрее доставлять комплектующие и отгружать готовую продукцию.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находится отделённо от основной территории России. Поэтому связь с другими регионами идёт через морские перевозки, воздушные маршруты и транзитные маршруты, которые определяют ритм поставок.
</a:t>
            </a:r>
            <a:endParaRPr lang="en-US" sz="2379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как особая территория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усиливаются там, где рядом сосредоточены заводы, порты и транспортные узлы. Дополнительно нагрузку создают добывающие предприятия, работа которых связана с большим числом перевозок.
</a:t>
            </a:r>
            <a:pPr algn="l" indent="0" marL="0">
              <a:lnSpc>
                <a:spcPct val="150041"/>
              </a:lnSpc>
              <a:buNone/>
            </a:pPr>
            <a:r>
              <a:rPr lang="en-US" sz="2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главный источник экологических рисков — промышленность и транспорт. Снижение выбросов, контроль отходов и защита природы особенно важны для устойчивого развития района.
</a:t>
            </a:r>
            <a:endParaRPr lang="en-US" sz="206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хозяйства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9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России; диаграмма построена на основе качественного перечня факторов и показана в виде условных индексов для сравнения.
</a:t>
            </a:r>
            <a:endParaRPr lang="en-US" sz="8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кадры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институты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Северо-Западе работают научные учреждения, где ведут исследования и поддерживают разработку новых решений. Такие центры помогают промышленности, транспорту и медицине опираться на проверенные знания.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колледжи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располагает сетью университетов и образовательных организаций. Они готовят специалистов разных профилей, включая инженеров и педагогов, а также обеспечивают непрерывное обучение для работников отраслей.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Конструкторские бюро и технопарки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Конструкторские бюро и технопарки связывают науку с практикой: предприятиям нужны расчёты, испытания и разработка технологий. В результате растёт спрос на инженеров и технических специалистов.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 медицины и услуг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образования готовят не только технических специалистов, но и врачей, программистов и работников сферы услуг. Это поддерживает качество жизни и помогает городам функционировать как центрам притяжения.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97373"/>
            <a:ext cx="10121400" cy="79036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развития района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Северо-Запад развивается неравномерно: сильные стороны связаны с морями, городами и ресурсами, а ограничения — с природными условиями и экологическими рисками.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хозяйство растёт там, где сочетаются транспорт, промышленность и крупные города. Одновременно природные условия и экология требуют дополнительных затрат и контроля.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соединяет страну с Балтийским морем и северными морскими направлениями. Благодаря этому регион важен для внешней торговли и регулярных перевозок товаров между странами.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Северо-Запада в хозяйстве России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района заметен в производстве промышленной продукции и в услугах транспорта. Также страна получает лесные товары и рыбные продукты, а часть сырья идёт на экспорт через крупные портовые узлы.
</a:t>
            </a:r>
            <a:endParaRPr lang="en-US" sz="2658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другие крупные порты формируют экономические потоки региона. Они ускоряют доставку грузов и помогают связывать предприятия Северо-Запада с рынками сбыта внутри страны и за рубежом.
</a:t>
            </a:r>
            <a:endParaRPr lang="en-US" sz="27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о хозяйстве Северо-Запада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Северо-Запада опирается на морское положение, крупные города, порты, промышленность, лесные ресурсы и науку. Сильные стороны — транспорт, судостроение, лесной комплекс и рыболовство, а главные трудности связаны с климатом, экологией и перевозками.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2026-05-11T21:26:34Z</dcterms:created>
  <dcterms:modified xsi:type="dcterms:W3CDTF">2026-05-11T21:26:34Z</dcterms:modified>
</cp:coreProperties>
</file>