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Николаевское самодержавие: порядок, контроль, консерватизм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Николая I усилила самодержавие: централизация, контроль и охранительная идеология.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после 1825 года: тревога власти и страх перемен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декабристов (декабрь 1825) стало для власти предупреждением: опасность могла исходить от образованного дворянства. Смерть Александра I вызвала династическую неустойчивость, а европейские революции усиливали страх «заражения» переменами.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I: личность и принципы правления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I вступил на престол в 1825 году после кризиса престолонаследия. Его манера управлять была строгой и «дисциплинарной»: военная логика переносилась на государственную жизнь.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предпочитал личное вмешательство и считал самостоятельность общества и чиновников риском. Порядок, по его убеждению, создаёт жёсткая вертикаль власти и подчинение служебной системе.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он проводил осторожно, опасаясь «вольнодумства». Государство, по его взглядам, должно направлять общество, а не отпускать события «на самотёк», поэтому инициативу ограничивали заранее.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действовала николаевская система власти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управления: от указа императора — к исполнению на местах и к проверке лояльности
</a:t>
            </a:r>
            <a:endParaRPr lang="en-US" sz="11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 отделение и корпус жандармов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надзор как ежедневная практика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 отделение Собственной его императорского величества канцелярии учредили в 1826 году. Оно стало главным органом политического надзора: собирало сведения о настроениях, анализировало риски, помогало власти реагировать до того, как недовольство перерастёт в открытый конфликт.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Жандармы в губерниях: контроль «по людям и по улицам»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том же 1826 году сформировали корпус жандармов. Его задача заключалась в наблюдении за «неблагонадёжными», поддержании порядка в губерниях и оперативной работе с информацией. Режим надзора охватывал не только чиновников, но и армейскую среду, и образованное общество.
</a:t>
            </a:r>
            <a:endParaRPr lang="en-US" sz="13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13978"/>
            <a:ext cx="4865100" cy="16383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Кодификация законов при Николае I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Кодификация сделала юридические нормы более системными для управления, но не изменила сам принцип самодержавной власти.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Юридическая «упорядоченность» усиливала управляемость: чиновникам было проще действовать по нормам, но политические ограничения оставались прежними.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истории Российской империи (временные рамки кодификационных работ при Николае I).
</a:t>
            </a:r>
            <a:endParaRPr lang="en-US" sz="7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813160"/>
            <a:ext cx="384600" cy="3076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750" y="1796067"/>
            <a:ext cx="384600" cy="341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3900" y="1813160"/>
            <a:ext cx="384600" cy="30768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как основание ценностей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Православная вера представлялась опорой общественной нравственности. Через религиозную рамку власть объясняла, почему порядок должен сохраняться, а сомнение в традиции считалось опасным.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31275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Самодержавие как гарантия устойчивости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утверждала неограниченную власть монарха как «норму» государственной жизни. Тем самым критика управления заранее объявлялась не просто несогласием, а угрозой всему строю.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639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«Народность» как идея единства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Триада связывала интересы общества с государственным курсом, создавая образ согласия «власти и народа». Россию противопоставляли западным революциям и конституционным идеям, укрепляя консервативный тон эпохи.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официальной народности
</a:t>
            </a:r>
            <a:endParaRPr lang="en-US" sz="20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бюрократического государства в 1820–1850-х годах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Становилось всё больше отчетов, инструкций и «бумажных» звеньев между центром и регионами. Управление зависело от документов сильнее, чем от личных договорённостей.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указывают на устойчивую тенденцию: вертикаль контроля укреплялась через бюрократию. Это повышало управляемость, но делало систему уязвимой к сбоям и перегрузке.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интерпретация тенденций николаевского времени, без точных количественных рядов; показан условный индекс по десятилетиям.
</a:t>
            </a:r>
            <a:endParaRPr lang="en-US" sz="73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Цензура и контроль над общественной мыслью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Цензура ограничивала обсуждение самодержавия, крепостного права, религиозных тем и государственной политики. Под надзор попадали университетская среда, журналы и книги, чтобы не допустить альтернативных интерпретаций курса власти.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польского восстания 1830–1831 годов контроль усилили: власть видела в информационном пространстве возможный источник поддержки мятежных идей. В европейском контексте это воспринимали как предупреждение о «революционной заразе».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Проверки касались не только прямых призывов к сопротивлению. Ограничивали и распространение идей, которые могли постепенно подорвать доверие к существующему порядку, даже если они формулировались осторожно.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становилась атмосфера осторожности: авторов и издателей подталкивали к безопасным темам. Конфликты тем самым временно гасились, но общественная дискуссия заметно сужалась.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Польское восстание 1830–1831 годов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Польское восстание стало одним из крупнейших политических вызовов для Российской империи в первой половине XIX века. Оно показало, что национальные движения в окраинах способны перерасти в вооружённый конфликт и повлиять на безопасность центра.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подавления восстания автономия Царства Польского была существенно ограничена. Одновременно усилили административный и военный контроль, закрепив в правительственных кругах вывод: попытки расширять самостоятельность региона угрожают единству государства.
</a:t>
            </a:r>
            <a:endParaRPr lang="en-US" sz="10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политика и внешние конфликты эпохи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сопровождались мобилизацией и непрерывным управленческим контролем, из-за чего государство тратило значительные ресурсы и наращивало давление на армию и тыл.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ключевые кампании выявляли не только стойкость, но и уязвимость системы: техническое и организационное отставание становилось заметнее на практике.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Обзорные данные по направлениям военных действий в эпоху Николая I (Кавказ, европейские события 1830-х, Крымская война 1853–1856); точные количественные показатели по направлениям в источниках могут различаться.
</a:t>
            </a:r>
            <a:endParaRPr lang="en-US" sz="63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Крепостное право как опора и слабое место системы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1825 года: помещичья база и зависимость крестьян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Крепостная система связывала дворянство с землевладением, а крестьян — с обязанностями в пользу хозяина. Это поддерживало материальную основу власти, но ограничивало хозяйственную инициативу и рынок труда.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22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1850-е: хроническая социальная напряжённость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крепостничества усиливало противоречия между потребностями экономики и существующими порядками. Общество оставалось менее мобильным, а государство всё сильнее зависело от принудительного управления.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09025" y="2750633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1830–1840-е: частичное смягчение без решения аграрного вопроса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предпринимало отдельные меры, чтобы уменьшить остроту отдельных проблем, но ключевой механизм зависимости сохранялся. Из-за этого напряжение не исчезало и модернизация шла медленно.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775693"/>
            <a:ext cx="4405200" cy="17815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николаевской России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Сословия определяли не только права, но и доступ к карьере, влиянию и изменению своего положения в обществе.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строилось на жёсткой иерархии: служебная и социальная мобильность была ограничена, а правовые рамки сильнее определялись происхождением и статусом.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 сословной системе Российской империи первой половины XIX века.
</a:t>
            </a:r>
            <a:endParaRPr lang="en-US" sz="8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власти на угрозы порядку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ответов самодержавной власти при кризисных сигналах общества: контроль и подавление вместо политического расширения прав.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437" y="1238150"/>
            <a:ext cx="351675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8137" y="1238150"/>
            <a:ext cx="351675" cy="312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75" y="3001300"/>
            <a:ext cx="312600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6375" y="3015520"/>
            <a:ext cx="355200" cy="2841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1830–1840-х расширялись мануфактуры и росла роль отдельных промышленных центров. Развитие опиралось на инициативы предпринимателей и организационную поддержку государства.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логистика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Увеличивалась внутренняя торговля, развивались ярмарки. Появление первых железных дорог улучшало перевозки, но не меняло систему занятости и стимулирования труда.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активнее участвовало в поддержке экономики через административные механизмы и хозяйственные решения. Это помогало росту отдельных отраслей, но не заменяло институциональных реформ.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модернизации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Крепостной труд сдерживал реформы в сельском хозяйстве и тормозил внедрение новых технологий. Недоставало свободной рабочей силы, поэтому темпы обновления отставали от европейских.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Экономика: рост без глубокой модернизации
</a:t>
            </a:r>
            <a:endParaRPr lang="en-US" sz="20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Крымская война как проверка николаевской системы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Серьёзные трудности возникали не только в боях, но и в снабжении, что усиливало нагрузку на управление и обнажало слабые места тыла.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показал: дисциплина и порядок не компенсируют технические проблемы. Эффективность зависит от организации, снабжения и уровня вооружений.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историческая справка об участниках Крымской войны (Россия, Османская империя, Великобритания, Франция, Сардиния); доли условно отражают степень вовлечённости в блоках конфликта.
</a:t>
            </a:r>
            <a:endParaRPr lang="en-US" sz="6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климат эпохи: официальная лояльность и скрытая критика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культура и рамки допустимого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культурная политика поддерживала патриотизм, верноподданничество и уважение к институтам власти. При этом она задавала границы тем, которые могли обсуждаться открыто.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 пространство общественного напряжения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литература всё чаще обращалась к проблемам личности, социальной несправедливости, крепостничества и чиновничьего произвола. Творчество Пушкина, Лермонтова и Гоголя фиксировало противоречия между «порядком» и жизнью общества.
</a:t>
            </a:r>
            <a:endParaRPr lang="en-US" sz="129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николаевского консерватизма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Николаевская эпоха усилила государственный аппарат, сделала управление более системным и кодифицировала право, повышая предсказуемость административных решений.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обеспечивала краткосрочную стабильность и управляемость огромной империи, опираясь на вертикаль власти и контроль над обществом.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консерватизм не устранил ключевые причины системных проблем: крепостничество, технологическое отставание и зависимость развития от бюрократии и принуждения.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кризиса к середине XIX века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XIX века обострились противоречия между сильным государством и слабым обществом: управленческий контроль становился всё заметнее, а гражданская инициативность — ограниченнее.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Централизованное управление сочеталось с экономическим отставанием, так как крепостной труд и медленное обновление технологий снижали темпы роста и гибкость экономики.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Идеология порядка расходилась с потребностью в переменах: цензура сдерживала обсуждение, а бюрократизация усложняла принятие решений и отдаляла власть от реальных проблем.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Крымская война стала наглядным сигналом исчерпания прежней модели: она выявила технические и организационные недостатки, требующие глубоких реформ.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николаевской эпохи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Николаевское самодержавие создало жёсткую систему власти через бюрократию, полицию и цензуру, обеспечив временный порядок. Но сохранение крепостного права, ограниченность реформ и военное отставание привели к кризису середины XIX века.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2026-05-11T14:18:37Z</dcterms:created>
  <dcterms:modified xsi:type="dcterms:W3CDTF">2026-05-11T14:18:37Z</dcterms:modified>
</cp:coreProperties>
</file>