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Мольера в оценках критиков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комедия, ставшая классикой театра и школы.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писал в эпоху Людовика XIV, когда театр был важной частью жизни двора и города. Его комедии показывали узнаваемых людей и пороки, поэтому оценки его творчества часто зависели от отношения к сатире.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 Франция XVII 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«Тартюфе» он высмеял религиозное лицемерие, и именно это особенно раздражало противников пьесы.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«Мещанине во дворянстве» смешными выглядели стремление казаться знатным и показная ученость, что задевало многих зрителей.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«Мнимый больной» показывал страхи и слабости человека так, что смех превращался в разоблачение привычных недостатков.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Критиков смущали узнаваемые персонажи: им казалось, что Мольер смеется не только над выдумкой, но и над реальными людьми.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Мольер стал объектом критики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видели в Мольере автора, который умел соединять наблюдательность, смелость и театральную энергию. Его пьесы сразу проверялись реакцией живой публики.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Мольера и сцена из комедии помогают представить его как человека театра, тесно связанного с Парижем XVII века и успехом у зрителей.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на сцене и в глазах современников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менялась оценка драматурга от споров к признанию.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времени Мольера, тем заметнее возрастало признание художественной ценности его пьес.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историко-литературная традиция оценки Мольера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Мольеру по эпохам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Мольера считали, что некоторые комедии могут вредить нравам, потому что выставляют на смех людей, которых общество привыкло уважать.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спорили вокруг «Тартюфа»: пьеса показывала притворное благочестие, и это воспринималось как слишком смелая тема для сцены.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спор шёл не о мастерстве, а о допустимости самого смеха: казалось опасным, что комедия может разоблачать лицемерие и скрытые слабости.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XVII века: защита морали и религиозные споры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Мольера считали, что комедия не разрушает мораль, а помогает заметить недостатки и задуматься о своём поведении без прямых поучений.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ценили его умение подмечать жизненные детали: в репликах и поступках героев легко узнавались привычки, страхи и слабости реальных людей.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защитников Мольера важны были быстрые, естественные разговоры на сцене: они делали действие динамичным и помогали раскрывать характеры без лишних объяснений.
</a:t>
            </a:r>
            <a:endParaRPr lang="en-US" sz="1459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Людовика XIV особенно отмечали выразительность сцен и яркие комические ситуации, которые сразу вызывали отклик у публики.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защитники Мольера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историко-литературных оценок Мольера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авторитет Мольера со временем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рост признания, но и сохранение интереса к его пьесам в театре и литературоведении.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острой полемики XVII века Мольер постепенно пришёл к устойчивому статусу классика.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такой герой всё время считает деньги, подозревает окружающих и сам попадает в смешные ситуации. Его жадность становится настолько заметной, что зритель узнаёт в нём не одного человека, а целый тип поведения.
</a:t>
            </a:r>
            <a:endParaRPr lang="en-US" sz="88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Скряга, который боится потерь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персонаж старается казаться умнее и знатнее, чем он есть на самом деле. Он выбирает важные слова, строит смешные позы и быстро выдает себя, потому что за внешним блеском не скрывается настоящего достоинства.
</a:t>
            </a:r>
            <a:endParaRPr lang="en-US" sz="853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Хвастун в чужом костюме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опасный комический образ выглядит особенно серьёзно: он говорит правильные слова, но действует корыстно. Именно поэтому его разоблачение на сцене вызывает не только смех, но и сильное чувство справедливости у зрителей.
</a:t>
            </a:r>
            <a:endParaRPr lang="en-US" sz="83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 с благочестивым видом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как мастер комического характера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Мольера ценили за короткие и точные реплики: в них нет лишних слов, а смысл быстро становится понятен даже по одной фразе.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называют сценически естественным: персонажи говорят так, что по интонации, выбору слов и ритму речи сразу раскрываются их характеры.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выражения из его пьес запоминались надолго, потому что звучали остро, ясно и афористично, как удачные наблюдения о людях.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языку и диалогам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пьесы к спору и признанию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Мольера проходит через узнаваемый тип героя, комическую ситуацию и спор о морали, после чего критики оценивают сатиру и художественную ценность.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Мольера продолжают идти на сцене, но их все чаще читают как образцы ясной и живой комедии, а не только как повод для спора.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ценят его за борьбу с невежеством, предрассудками и ложью. Для них важны здравый смысл, правдивость и польза для общества.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закрепляется как автор, у которого можно учиться. Его комедии воспринимаются уже не как временная мода, а как важная часть театральной классики.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Мольеру в XVIII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отмечали у Мольера разные стороны таланта, но почти всегда признавали силу его комедии и наблюдательность.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по-разному формулировали похвалу, но сходились в главном: Мольер точно показывал людей и их слабости.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XVII–XIX веков; обобщение по традиции оценки Мольера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оценки Мольера у критиков и писателей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«Тартюф» как самая спорная пьеса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«Тартюф» вызвал особенно резкую реакцию, потому что Мольер показал притворное благочестие и разоблачил лицемера. Для многих современников это выглядело как слишком смелая насмешка.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пьесы доказывают: комедия у Мольера могла задевать серьезные темы. Именно поэтому одни читатели видели в ней опасность, а другие — честный взгляд на общество.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и литературоведческому изучению творчества Мольера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отмечали в творчестве Мольера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акценты особенно заметны в школьных разборах и литературоведческих работах о комедиях Мольера.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критиков сосредоточено на сатире и характерах, но важными остаются и язык, и сценическая выразительность.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75563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269" y="1071663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9740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87696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XIX века: интерес к психологии и характеру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XIX века стали внимательнее читать Мольера как автора, который показывает ревность, страх, тщеславие и самообман не как случайные шутки, а как важные черты характера.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поступков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привлекало то, почему герой ведет себя именно так. Мольер помогал увидеть, как слабость, привычка или гордость толкают человека к ошибке и смешному поведению.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казались живыми и понятными читателям XIX века. В них видели не маски, а людей, чьи недостатки встречаются и в повседневной жизни.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отмечали, что характер раскрывается через речь. Короткие реплики, спор и быстрый обмен словами делают героя заметным уже в первой сцене.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 всех эпох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XIX веке Мольера стали ценить не только за смех, но и за наблюдательность. Его комедии читали как книги о человеческой природе, а не только как пьесы для сцены.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спора к признанию классики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пьесы Мольера сначала вызывали возражения, затем были поняты как точное изображение жизни и закрепились в школьной и литературной традиции.
</a:t>
            </a:r>
            <a:endParaRPr lang="en-US" sz="9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Мольера читают как автора, который соединяет смех и точное наблюдение за людьми. Его комедии помогают понять, как работают самолюбие, доверчивость и притворство.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постановки показывают, что его пьесы легко звучат и сейчас. Сцена у него живая, а конфликты понятны зрителям, потому что они основаны на привычных человеческих ошибках.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ценят Мольера как мастера формы: у него ясная композиция, выразительные диалоги и сильные роли. Поэтому его комедии остаются интересными и для чтения, и для театра.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 Мольера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спектакле легко узнать героя, который все время хочет выглядеть умнее других. Его самоуверенность смешит, потому что в ней видны знакомые повадки обычного человека. Такие образы помогают зрителям сразу понять замысел Мольера и живо представить постановку.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Хитрец на школьной сцене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или городской жизни по-прежнему встречаются хвастуны, невежды и люди в маске. Именно поэтому сцены из Мольера не выглядят далекими. Они напоминают, что смех может точно и понятно говорить о слабостях общества.
</a:t>
            </a:r>
            <a:endParaRPr lang="en-US" sz="67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Комедия, которая не стареет
</a:t>
            </a:r>
            <a:endParaRPr lang="en-US" sz="1338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Мольер остается актуальным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Мольера менялись, но его наблюдательность, юмор и точные диалоги признавали почти все. От споров XVII века до школьной классики он доказал, что смех может открывать правду о человеке.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Мольер: спорный автор, ставший классиком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2026-05-22T19:50:34Z</dcterms:created>
  <dcterms:modified xsi:type="dcterms:W3CDTF">2026-05-22T19:50:34Z</dcterms:modified>
</cp:coreProperties>
</file>