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И. Рождественский. «За того парня»: память о войне и благодарность павшим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войне, цене победы и долге живых перед павшими.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памяти и гражданского чувства
</a:t>
            </a:r>
            <a:endParaRPr lang="en-US" sz="316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Рождественский писал о войне, ответственности и верности памяти. «За того парня» стало одной из самых известных песен о погибших на фронте и сохранило особую силу благодаря простоте и искренности.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стала тяжелейшим испытанием для миллионов семей. Победа была достигнута огромной ценой, и память о погибших надолго осталась в жизни страны.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 и фронтовой судьбы вошла в семейные истории, школьные уроки и общественную память. Люди все чаще говорили о тех, кто не вернулся с войны.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литературе, кино и песнях особенно заметно звучит тема благодарности павшим. Общество стремилось не только помнить о войне, но и осмыслить ее нравственный урок.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того парня»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Рождественского выразило личную скорбь и общую признательность. Оно стало художественным напоминанием о цене мирной жизни и долге памяти.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память о войне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погибший сверстник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так, будто вспоминает близкого человека, а не далекую историческую фигуру. Его интонация спокойна, но за ней чувствуется боль и благодарность.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ровесника
</a:t>
            </a:r>
            <a:pPr algn="l" indent="0" marL="0">
              <a:lnSpc>
                <a:spcPct val="100000"/>
              </a:lnSpc>
              <a:buNone/>
            </a:pPr>
            <a:r>
              <a:rPr lang="en-US" sz="1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Погибший показан как молодой сверстник, у которого могла быть обычная жизнь. Именно это делает тему войны особенно близкой: утрата воспринимается как потеря чьего-то будущего.
</a:t>
            </a:r>
            <a:endParaRPr lang="en-US" sz="17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личного воспоминания к нравственному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мотив благодарности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 стихотворении звучит не как формула, а как живое чувство. Она соединяет личную память о погибшем человеке с пониманием общей ответственности перед прошлым.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«За того парня» подчеркивает мысль о невидимом присутствии погибшего рядом с живыми. Как будто сегодняшняя жизнь продолжается и отчасти проживается и за него.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«парень» делает образ фронтовика простым и близким. Благодаря этому герой воспринимается не как памятник, а как обычный молодой человек, чья судьба оборвалась слишком рано.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почти все мотивы связаны с сохранением памяти и нравственным выбором.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Р. И. Рождественского «За того парня»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благодарность образуют смысловой центр, а остальные темы раскрывают цену победы и личную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строй и выразительные средства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на ясных словах и коротких фразах. Это делает стихотворение доступным школьнику и усиливает доверие к голосу лирического героя.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удержать главную мысль и создают ощущение внутреннего напора. Благодаря им чувство благодарности звучит настойчиво и убедительно.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жизни и смерти, настоящего и несбывшегося будущего усиливает драматизм. На этом фоне особенно ясно ощущается цена мирного времени.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интонация делает стихотворение не холодным рассуждением, а искренним признанием. Читатель воспринимает его как личный и нравственный разговор.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чувствам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стало песней памяти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прозвучало в музыкальном исполнении, его интонация стала еще более проникновенной. Мелодия помогла словам надолго остаться в памяти слушателей и сделала текст особенно узнаваемым.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легко запоминается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павших звучала не только в концертном зале, но и на памятных встречах. На сцене она превращалась в общий жест благодарности, который объединял исполнителя и слушателей.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место общего переживания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нотная строка, микрофон, свет сцены или архивное фото выступления. Такие детали показывают, как литературный текст входит в живую культурную память.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видимая в кадре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45163"/>
            <a:ext cx="3765900" cy="20760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значение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мотивы раскрывают смысл стихотворения.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личную скорбь и общую память; именно это делает его значимым и для истории, и для школьного чтения.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Р. И. Рождественского «За того парня»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личное воспоминание: лирический герой обращается к конкретному погибшему человеку, и это сразу делает разговор доверительным, почти исповедальным.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тексте усиливается мотив утраты: рядом с памятью о друге возникает чувство невосполнимости, потому что его жизнь оборвалась слишком рано.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 первый план выходит нравственный долг живых: память перестает быть только переживанием и превращается в обязанность хранить имя павшего.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главный вывод: благодарность и память помогают увидеть цену победы и понять, почему о погибших нельзя забывать никогда.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резкий, а постепенный переход от личного чувства к устойчивой внутренней собранности.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эмоциональной динамики по тексту стихотворения Р. И. Рождественского «За того парня»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связано с осознанием потери, а финал переводит скорбь в благодарную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поколения и преемственности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рядом оказываются два сверстника: один погиб на фронте, другой остался жить и как будто несет память о нем вместо него.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показывает, что война разделила одно поколение на тех, кому выпала смерть, и тех, кому досталась обязанность помнить и рассказывать.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здесь строится не на героических словах, а на человеческой верности: память передается через семью, школу, песни и разговор о прошлом.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памяти о войне в культуре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 с фронта сразу возвращает к лицам тех, кто ушел на войну совсем молодым. Она помогает увидеть не только форму и награды, но и живого человека, чья судьба была прервана историей.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фотография как свидетельство времени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митинг делает память личной и общей одновременно: дети читают стихи, слушают рассказы, возлагают цветы. Письмо-треугольник дополняет образ живого голоса с фронта, который дошел до потомков через годы.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митинг памяти и письмо-треугольник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связывают стихотворение с общенародной памятью. Вечный огонь напоминает о неугасаемой благодарности, а памятник говорит о тех, чьи имена неизвестны, но подвиг остается в истории страны.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 и Памятник Неизвестному солдату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общее в стихотворении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частное чувство превращается в общий нравственный вывод.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Р. И. Рождественского «За того парня»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 героя не замыкается в себе: она становится частью общей исторической памяти и уроком благодарности.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современному школьнику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история войны хранится не только в учебнике, но и в стихах, песнях, семейных рассказах и памятных датах.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увидеть, как память передается от старших к младшим, а личная история семьи соединяется с историей страны.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благодарности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цену мирной жизни и относиться к подвигу погибших не формально, а с искренним уважением.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помнить — это не только знать факты, но и брать на себя ответственность за правду о войне.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ключевых смысловых опор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связаны между собой: без памяти не раскрываются ни долг, ни благодарность, ни надежда на нравственную преемственность.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ключевых мотивов по стихотворению Р. И. Рождественского «За того парня»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выступает центром текста, а остальные темы уточняют, почему она так важна для живых.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выбирает простые, ясные слова, поэтому стихотворение легко воспринимается на слух и не требует сложного толкования для понимания основного смысла.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 усиливают эмоциональный ритм текста: они звучат как искреннее обращение, а не как отвлеченный литературный прием.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контраст между жизнью и смертью, настоящим и неосуществленной судьбой, что делает каждую строку особенно выразительной.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перегруженных метафор помогает сосредоточиться на главном: на памяти, благодарности и человеческой ответственности перед павшими.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его выразительность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один главный смысл связывает все образы стихотворения: помнить павших и благодарить их за мирное настоящее.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нравственный вывод объединяет память, благодарность и долг живых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Р. И. Рождественского «За того парня»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стихотворения сегодня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того парня» напоминает, что победа в войне оплачена человеческими судьбами. Стихотворение учит хранить память, благодарить и понимать: история страны живет в слове, песне и сердце.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2026-05-22T22:47:41Z</dcterms:created>
  <dcterms:modified xsi:type="dcterms:W3CDTF">2026-05-22T22:47:41Z</dcterms:modified>
</cp:coreProperties>
</file>