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извлечение арифметических квадратных корней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оценивать корни точно без калькулятора.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корни нужно оценивать приближённо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 дают целые корни, а неполные — бесконечные десятичные дроби. В задачах чаще важна не точность до последнего знака, а удобное и надёжное приближение до десятых или сотых.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полных квадратов квадратный корень находится без погрешности, а для остальных чисел его приходится оценивать.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свойства квадратного корня и полных квадратов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точный корень, равный семи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 как ориентиры для оценки
</a:t>
            </a:r>
            <a:endParaRPr lang="en-US" sz="2590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опоры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чисел от 1 до 10 легко запомнить: 1, 4, 9, 16, 25, 36, 49, 64, 81, 100. Они помогают быстро находить границы корня.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и верхняя границы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лежит между двумя полными квадратами, то его корень лежит между соседними целыми числами. Так сразу получается рабочий промежуток для оценки.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практики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2, 3, 5, 7, 8, 10, 20 и 50 удобно сравнивать именно с соседними квадратами, чтобы быстро понять, где находится их корень.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число к меньшему квадрату, тем ближе корень к меньшему целому числу. Это помогает делать первую оценку без вычислений.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для квадратных корней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число с двумя соседними полными квадратами и сразу получаем интервал для его корня.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корень неполного квадрата сначала удобно ограничить двумя соседними целыми числами.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свойства квадратов натуральных чисел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приближённого извлечения корня
</a:t>
            </a:r>
            <a:pPr algn="l" indent="0" marL="0">
              <a:lnSpc>
                <a:spcPct val="90000"/>
              </a:lnSpc>
              <a:buNone/>
            </a:pPr>
            <a:r>
              <a:rPr lang="en-US" sz="10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сравнении числа с соседними полными квадратами и проверке результата.
</a:t>
            </a:r>
            <a:endParaRPr lang="en-US" sz="2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по соседним квадратам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20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4² = 16 и 5² = 25, число 20 лежит между ними. Оно ближе к 16, поэтому корень ближе к 4, чем к 5.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ответ без калькулятора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соседними квадратами даёт быстрый и понятный ориентир. После этого остаётся только уточнить значение, если нужна более точная запись.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50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7² = 49 и 8² = 64, получаем 7 &lt; √50 &lt; 8. Число 50 почти совпадает с 49, значит корень лишь немного больше 7.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быстро растёт значение корня по мере увеличения числа и насколько близко приближение может быть к точному результату.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число к полному квадрату, тем проще получить корень, почти совпадающий с целым числом.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приближённые значения корней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вычисления: √9 = 3, √10 ≈ 3,16, √20 ≈ 4,47, √49 = 7, √50 ≈ 7,07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до десятых и сотых
</a:t>
            </a:r>
            <a:endParaRPr lang="en-US" sz="2695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Сужаем интервал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две соседние границы. Для √50 это 7 и 7,1: квадрат 7 равен 49, а 7,1 уже даёт значение больше 50.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сотым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сильнее, проверяем 7,07. Его квадрат почти равен 50, значит это значение подходит гораздо лучше, чем грубое приближение.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√20 аналогично получаем промежуток между 4,4 и 4,5, а затем уточняем до 4,47. Чем больше знаков, тем меньше ошибка.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квадратного корня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квадратного корня
</a:t>
            </a:r>
            <a:endParaRPr lang="en-US" sz="2774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по площади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квадрата равна 49, то его сторона равна 7. Квадратный корень показывает, какое число нужно взять, чтобы получить заданную площадь.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размеры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площади 50 сторона уже не целая: она примерно равна 7,07. Это удобно, когда нужно работать с чертежами, планами и измерениями.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задачами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20 сторона получается около 4,47. Такой смысл помогает понимать, почему приближённые корни часто встречаются в геометрии и прикладных заданиях.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309" y="2043977"/>
            <a:ext cx="4535313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приближённых значений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корни неполных квадратов записывают с разной точностью: до десятых и до сотых.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знак после запятой заметно повышает точность и делает ответ удобнее для вычислений.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приближённые значения квадратных корней.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знаков после запятой, тем ближе запись к √2 и тем полезнее результат для вычислений.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с 1,4 до 1,414 резко снижает ошибку и повышает надёжность ответа.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уменьшается ошибка при уточнении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√2 ≈ 1,41421356; учебное сравнение приближений.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32920"/>
            <a:ext cx="421200" cy="33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Возвести в квадрат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даёт ли квадрат найденного числа исходное значение. Если результат близок, приближение выбрано верно и его можно использовать в задаче.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 числом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 приближения больше исходного числа, значение нужно немного уменьшить. Если меньше — немного увеличить, чтобы попасть ближе к нужному корню.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контроль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√5 число 2,24 подходит, потому что 2,24² = 5,0176. Такой контроль помогает избежать грубых ошибок и выбрать точность, достаточную для ответа.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проверить приближение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уточнение корня из 20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сужение интервала на основе соседних квадратов и проверки приближений.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черновых вычислениях и простых заданиях часто достаточно ответа до десятых. Он показывает нужный порядок числа и не перегружает запись.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выбор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зависит от условия задачи: иногда хватает 7,1, а иногда нужен 7,07. Главное — сохранить точность, которая действительно нужна.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оформление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чертежах, измерениях и прикладных задачах удобнее использовать сотые. Такая запись помогает получить более надёжный результат без лишней длины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точность ответа в задачах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квадрата на плане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5, его диагональ выражается через √50. По теореме Пифагора получаем 7,07, и этого достаточно для чертежа, клетчатой бумаги или разметки комнаты. Такое приближение удобно там, где важна не только формула, но и наглядный размер.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реальных задачах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расчёте рамок, плитки или деталей часто встречаются величины, которые нельзя выразить целым числом. Тогда корень нужно оценить, чтобы быстро получить практически полезный ответ и не терять время на лишнюю точность, которая в задаче не требуется.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приближённый корень помогает на практике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расположенные рядом с полным квадратом, дают корни, которые отличаются от целого числа совсем немного.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известного корня удобно оценивать соседние числа: чем ближе число к квадрату, тем проще точное приближение.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корни легче оценить, чем другие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приближённые значения корней 49–66.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приближённом извлечении
</a:t>
            </a:r>
            <a:endParaRPr lang="en-US" sz="2604" dirty="0"/>
          </a:p>
        </p:txBody>
      </p:sp>
      <p:sp>
        <p:nvSpPr>
          <p:cNvPr id="8" name="Text 2"/>
          <p:cNvSpPr txBox="1"/>
          <p:nvPr/>
        </p:nvSpPr>
        <p:spPr>
          <a:xfrm>
            <a:off x="4217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интервал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записывать корень вне промежутка между соседними полными квадратами. Если 20 лежит между 16 и 25, то √20 не может быть меньше 4 или больше 5.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1170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грубый ответ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Остановиться на 4,5 для √20 можно только как на очень грубой оценке. Без проверки квадратом легко пропустить, насколько ответ далёк от нужного значения.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60576" y="1563686"/>
            <a:ext cx="2605500" cy="27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
</a:t>
            </a:r>
            <a:pPr algn="l" indent="0" marL="0">
              <a:lnSpc>
                <a:spcPct val="90000"/>
              </a:lnSpc>
              <a:buNone/>
            </a:pPr>
            <a:r>
              <a:rPr lang="en-US" sz="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приближения в квадрат помогает заметить ошибку. Если результат слишком большой или слишком маленький, нужно немного изменить число и снова проверить.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способам приближения корней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выбрать подходящий способ в зависимости от задачи и требуемой точности.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дополняют друг друга: сначала находят интервал, затем уточняют и проверяют ответ.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математики; свойства квадратов натуральных чисел.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квадратные корни находят через полные квадраты, границы интервала и проверку возведением в квадрат. Такой способ даёт точный для школьных задач ответ без длинной записи.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2026-05-29T11:37:23Z</dcterms:created>
  <dcterms:modified xsi:type="dcterms:W3CDTF">2026-05-29T11:37:23Z</dcterms:modified>
</cp:coreProperties>
</file>