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— главный помощник в создании текстов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набирать, исправлять, оформлять и сохранять тексты для школьных и рабочих 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 текстов всё чаще используют компьютер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тексты переписывали от руки: ошибка означала новые правки целыми фрагментами. Сегодня в текстовом редакторе можно быстро удалить, вставить или переставить слова. Электронный формат удобен в школе, дома и на работе: правки вносятся мгновенно, файл хранится и не теряется.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возможности текстового редактора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редактор позволяет печатать буквы, цифры и знаки препинания с клавиатуры. Благодаря этому текст легко вводить и дополнять по мере работы, не перепечатывая документ заново.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поддерживает действия с фрагментами: копирование, вырезание и вставку. Также доступны выбор шрифта, выравнивание абзацев, проверка орфографии и сохранение файла для дальнейшего использования.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 можно вставлять заголовки, списки, таблицы и изображения. Это помогает оформлять материал: отделять важные части, показывать данные и делать сообщение нагляднее.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экономит компьютер при работе с текстом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бумаге правки часто требуют снова писать строки, делать переносы вручную и перепроверять внешний вид. В цифровом документе изменения занимают считаные клики.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экономится, когда нужно переставлять или редактировать большие фрагменты. Поэтому компьютер особенно полезен при черновиках и переделках текста.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по типовым операциям; точные минуты зависят от навыка и объёма текста (использованы условные единицы).
</a:t>
            </a:r>
            <a:endParaRPr lang="en-US" sz="5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и экран — главные части работы с текстом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Клавиатура: ввод и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нужна, чтобы вводить текст с клавиш. Удобные клавиши и привычная раскладка помогают быстрее печатать и меньше отвлекаться от смысла: вы исправляете не «лист», а конкретные слова в документе.
</a:t>
            </a:r>
            <a:endParaRPr lang="en-US" sz="99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Экран: контроль и место курсора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показывает готовый текст и то место, где работает курсор. Крупный шрифт, аккуратное оформление и заметный курсор помогают быстрее замечать ошибки и видеть, где именно вы редактируете фрагмент.
</a:t>
            </a:r>
            <a:endParaRPr lang="en-US" sz="9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159700"/>
            <a:ext cx="5253300" cy="2201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работа с текстом на бумаге, машинке и компьютере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удобно исправлять ошибки, копировать фрагменты, хранить документы и печатать готовые работы.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объединяет ввод, редактирование, копирование, хранение и печать, поэтому удобнее для учебных и рабочих текстов.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возможностей инструментов (учебная логика, без количественных замеров).
</a:t>
            </a:r>
            <a:endParaRPr lang="en-US" sz="5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текста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темы и план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тему, уточняют, что именно нужно раскрыть, и составляют план. План помогает не потерять главную мысль и держать порядок в тексте.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текста на компьютере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набирают в редакторе: пишут введение, основную часть и заключение. Если идеи меняются, фразы легко передвигаются и дополняются без переписывания с нуля.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правки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орфографию и пунктуацию, читают текст внимательнее и исправляют неточности. При необходимости уточняют формулировки и дополняют примерами или пояснениями.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Оформление, сохранение и передача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Оформляют заголовок, абзацы и списки, затем сохраняют файл в нужной папке. При необходимости распечатывают или отправляют учителю/в учебную систему.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текста от идеи до готового файла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подготовки текста в редакторе: от плана до сохранённого документа, с ветвлением проверки.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23426" y="2362487"/>
            <a:ext cx="1503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орфографии и пунктуации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Подчёркивания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отмечает слова с возможными ошибками и помогает заметить пропущенные буквы. Так вы быстрее находите места, где нужно перечитать и исправить написание.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Пробелы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портят лишние пробелы и повторяющиеся слова. Проверка помогает обнаружить такие участки, после чего их стоит уточнить при чтении вслух или по абзацам.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названий и терминов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проверка не заменяет внимание: имена, даты, названия и термины могут быть отмечены неверно. Важно сверить их и исправить вручную при необходимости.
</a:t>
            </a:r>
            <a:endParaRPr lang="en-US" sz="896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— главный редактор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проверяет форму, но не всегда понимает смысл. Поэтому финальная проверка всегда остаётся за человеком: прочитайте текст целиком и проверьте пунктуацию по правилам.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 в черновике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правки и повторной проверки уменьшается число опечаток, но остаются смысловые неточности, которые нужно устранять чтением и уточнением формулировок.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автоматической проверки и внимательного чтения даёт лучший результат: программа быстрее находит «видимые» ошибки, а автор выстраивает точность смысла.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наблюдения в учебных работах; точные проценты зависят от класса и темы, поэтому значения указаны как ориентировочные доли.
</a:t>
            </a:r>
            <a:endParaRPr lang="en-US" sz="5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текста делает его понятнее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который задаёт тон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работы стоит написать понятный заголовок: он помогает читателю сразу понять тему. Затем текст легче читать, потому что каждый следующий абзац становится «частью ответа». Даже короткое сообщение выигрывает, если заголовок отражает главную мысль и не слишком длинный.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как удобные «остановки»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отделяют идеи друг от друга и делают текст спокойнее для глаз. Когда вы начинаете новый абзац, читатель видит границу между мыслями и меньше устает от сплошного полотна. Так оформляют сочинения, доклады и письма, чтобы текст выглядел аккуратно.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ключевых слов и ровные интервалы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главное, можно выделять важные слова курсивом или жирным шрифтом, а не «кричать» всем текстом сразу. Дополняют это единым шрифтом, ровными полями и аккуратными интервалами. В результате документ выглядит опрятно и воспринимается быстрее.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текстовых файлов и их назначение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чем отличаются основные форматы TXT, DOCX и PDF. Выбор формата зависит от того, нужно ли дальше редактировать текст или документ должен выглядеть неизменно при показе и печати.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документ будет изменяться, удобнее DOCX. Для обмена простым текстом подходит TXT. Для передачи «как есть» — PDF, особенно когда важно сохранить верстку и шрифт.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справочная информация о форматах файлов (обучающие материалы и стандартные свойства форматов).
</a:t>
            </a:r>
            <a:endParaRPr lang="en-US" sz="5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Сочинения, сообщения и доклады удобнее писать на компьютере: текст быстро исправляется, переносится и оформляется. Можно хранить несколько версий и не переписывать всё заново при каждой правке.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Объявления, письма и небольшие проекты тоже легко готовить в электронном виде: заголовки, списки, таблицы и картинки добавляются за пару шагов. Это помогает сделать работу аккуратной.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файл можно открыть в другой день на любом уроке или дома. Черновики не теряются: вы сохраняете файл, правите его и отправляете учителю нужную версию.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школьнику нужен компьютер для текстов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создают и используют тексты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повторного чтения и доработок обычно приходится на учебные задания: черновики правят несколько раз, а оформление подстраивают под требования учителя.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учебная среда доминирует в создании текстов, а интернет чаще используется для коротких сообщений и публикаций.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схема, отражающая типичные направления использования текстов; точные статистические данные не приведены.
</a:t>
            </a:r>
            <a:endParaRPr lang="en-US" sz="5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за компьютером удобно и без лишних ошибок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правильно сидеть: спина ровнее, глаза на расстоянии и экран на удобной высоте. Тогда вы быстрее замечаете опечатки и меньше устаёте во время долгого набора.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сохраняйте в папки с понятными названиями — по предметам или темам. Так вы быстрее находите нужный документ и меньше рискуете заменить не ту версию.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регулярные перерывы после длительного чтения и печати. Короткая пауза помогает глазам и снижает количество случайных ошибок, которые появляются из-за невнимательности.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порядок на рабочем столе: не копите лишние ярлыки и черновики. Аккуратная система хранения помогает не терять результаты и уверенно передавать файл учителю.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работа с текстовыми файлами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процесса: шаги создания, сохранения, проверки и бережного закрытия документа.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компьютер стал главным инструментом для текстов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исправление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Опечатки и неверные слова легко поменять: достаточно удалить или вставить фрагмент. В результате текст не «ломается» после правок и становится аккуратнее быстрее, чем при ручном переписывании.
</a:t>
            </a:r>
            <a:endParaRPr lang="en-US" sz="995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и перенос идей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фрагмент можно скопировать и вставить в другое место, не перепечатывая заново. Это помогает при списках, повторяющихся формулировках и оформлении по шаблону.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множества документов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удобно сохранять в папки и держать в порядке. Можно возвращаться к черновикам, сравнивать версии и не терять работу, если что-то нужно переделать по требованию учителя.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 словам и быстрое редактирование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длинном тексте удобно находить нужные места: редактор помогает найти слово или фразу. Так легче исправлять согласование, повторения и логические связки в нужных абзацах.
</a:t>
            </a:r>
            <a:endParaRPr lang="en-US" sz="9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текст качественнее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редактировании вы сокращаете лишнее, уточняете формулировки и следите, чтобы абзацы логично продолжали друг друга. Это делает текст понятнее читателю.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именно редактирование и повторная проверка: текст перестаёт быть «написанным на черновике» и становится выверенным.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учебной практики: относительная важность действий, без статистических измерений.
</a:t>
            </a:r>
            <a:endParaRPr lang="en-US" sz="5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457129"/>
            <a:ext cx="5253300" cy="16068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ограничения компьютерного текста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преимущества и ограничения работы с текстом на компьютере: скорость, аккуратность, хранение файлов, а также необходимость внимания и навыков набора.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ускоряет процесс и помогает выглядеть аккуратно, но итоговый смысл и грамотность зависят от автора: автоматическая проверка не заменяет внимательное чтение.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возможностей текстовых редакторов и типичных учебных сценариев работы с файлами.
</a:t>
            </a:r>
            <a:endParaRPr lang="en-US" sz="5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стал основным инструментом подготовки текстов: он ускоряет набор, исправление, оформление и сохранение документов. Лучший результат получается, когда возможности программы дополняются внимательностью и аккуратностью автора.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2026-05-13T15:25:41Z</dcterms:created>
  <dcterms:modified xsi:type="dcterms:W3CDTF">2026-05-13T15:25:41Z</dcterms:modified>
</cp:coreProperties>
</file>