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image" Target="../media/image-3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Transport yesterday and today: how travel changed and how we talk about it in English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менялся транспорт и как описывать его по-английски.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встречается в разговорах, текстах и заданиях каждый день. Эта тема помогает повторить названия видов транспорта, предлоги направления, местоимения и сравнения, а также говорить о прошлом и настоящем короткими, понятными фразами.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transport важно изучать на уроке английского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431" y="1456483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4156" y="14443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881" y="1456483"/>
            <a:ext cx="218400" cy="1941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54119" y="1440450"/>
            <a:ext cx="141375" cy="2262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86331" y="1456483"/>
            <a:ext cx="218400" cy="194133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2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 теме transport
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2137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движении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знать общие слова: transport, vehicle, journey, trip, station, airport, road, traffic, passenger, driver. Они помогают понимать задания и строить простые ответы о поездках и маршрутах.
</a:t>
            </a:r>
            <a:endParaRPr lang="en-US" sz="1500" dirty="0"/>
          </a:p>
        </p:txBody>
      </p:sp>
      <p:sp>
        <p:nvSpPr>
          <p:cNvPr id="22" name="Text 3"/>
          <p:cNvSpPr txBox="1"/>
          <p:nvPr/>
        </p:nvSpPr>
        <p:spPr>
          <a:xfrm>
            <a:off x="198445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car, bus, tram, metro, train, bicycle и scooter. Эти слова чаще всего нужны, когда мы говорим о поездках по городу, в школу или между районами.
</a:t>
            </a:r>
            <a:endParaRPr lang="en-US" sz="1500" dirty="0"/>
          </a:p>
        </p:txBody>
      </p:sp>
      <p:sp>
        <p:nvSpPr>
          <p:cNvPr id="23" name="Text 4"/>
          <p:cNvSpPr txBox="1"/>
          <p:nvPr/>
        </p:nvSpPr>
        <p:spPr>
          <a:xfrm>
            <a:off x="375517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и воздушный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путешествий дальше используют ship, boat, plane и helicopter. Такие слова особенно полезны при описании долгих поездок, морских маршрутов и перелётов между городами или странами.
</a:t>
            </a:r>
            <a:endParaRPr lang="en-US" sz="1500" dirty="0"/>
          </a:p>
        </p:txBody>
      </p:sp>
      <p:sp>
        <p:nvSpPr>
          <p:cNvPr id="24" name="Text 5"/>
          <p:cNvSpPr txBox="1"/>
          <p:nvPr/>
        </p:nvSpPr>
        <p:spPr>
          <a:xfrm>
            <a:off x="552590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transport часто встречаются travel, ride, drive, fly, sail и walk. С их помощью можно точно сказать, как человек передвигается, и построить короткое, понятное предложение.
</a:t>
            </a:r>
            <a:endParaRPr lang="en-US" sz="1500" dirty="0"/>
          </a:p>
        </p:txBody>
      </p:sp>
      <p:sp>
        <p:nvSpPr>
          <p:cNvPr id="25" name="Text 6"/>
          <p:cNvSpPr txBox="1"/>
          <p:nvPr/>
        </p:nvSpPr>
        <p:spPr>
          <a:xfrm>
            <a:off x="72966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сравнивать транспорт, нужны fast, slow, safe, crowded, comfortable, cheap и expensive. Эти прилагательные помогают объяснить, почему один способ передвижения удобнее, быстрее или доступнее другого.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Transport in the past: horse, cart, coach and ship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02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Пешком и верхом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люди часто ходили пешком или ездили верхом на лошади. Это было медленно и зависело от погоды, состояния дорог и расстояния до нужного места.
</a:t>
            </a:r>
            <a:endParaRPr lang="en-US" sz="1101" dirty="0"/>
          </a:p>
        </p:txBody>
      </p:sp>
      <p:sp>
        <p:nvSpPr>
          <p:cNvPr id="12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ритм жизни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прошлом поездка часто занимала целый день или даже больше. Люди планировали маршрут заранее и принимали задержки как обычную часть путешествия.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409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Повозки и кареты
</a:t>
            </a:r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перевозки людей и вещей использовали повозки и кареты. Такой transport был неудобен на плохих дорогах, но долго оставался главным способом передвижения в городах и деревнях.
</a:t>
            </a:r>
            <a:endParaRPr lang="en-US" sz="969" dirty="0"/>
          </a:p>
        </p:txBody>
      </p:sp>
      <p:sp>
        <p:nvSpPr>
          <p:cNvPr id="14" name="Text 5"/>
          <p:cNvSpPr txBox="1"/>
          <p:nvPr/>
        </p:nvSpPr>
        <p:spPr>
          <a:xfrm>
            <a:off x="61858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путешествия
</a:t>
            </a:r>
            <a:pPr algn="l" indent="0" marL="0">
              <a:lnSpc>
                <a:spcPct val="150000"/>
              </a:lnSpc>
              <a:buNone/>
            </a:pPr>
            <a:r>
              <a:rPr lang="en-US" sz="105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дальних поездок применяли лодки и парусные корабли. Путь занимал много времени и сильно зависел от ветра, волн и сезона, поэтому путешествия были непростыми.
</a:t>
            </a:r>
            <a:endParaRPr lang="en-US" sz="105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transport changed in the 19th century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24050" y="11589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века
</a:t>
            </a:r>
            <a:pPr algn="l" indent="0" marL="0">
              <a:lnSpc>
                <a:spcPct val="15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всё ещё часто передвигались на лошадях, в повозках и парусных судах. Поездки оставались медленными и зависели от дорог и погоды.
</a:t>
            </a:r>
            <a:endParaRPr lang="en-US" sz="1340" dirty="0"/>
          </a:p>
        </p:txBody>
      </p:sp>
      <p:sp>
        <p:nvSpPr>
          <p:cNvPr id="11" name="Text 3"/>
          <p:cNvSpPr txBox="1"/>
          <p:nvPr/>
        </p:nvSpPr>
        <p:spPr>
          <a:xfrm>
            <a:off x="910675" y="2050352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паровозов
</a:t>
            </a:r>
            <a:pPr algn="r" indent="0" marL="0">
              <a:lnSpc>
                <a:spcPct val="15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Паровозы сделали поездки по суше быстрее и регулярнее. Железные дороги начали соединять города и помогли перевозить больше пассажиров и грузов.
</a:t>
            </a:r>
            <a:endParaRPr lang="en-US" sz="1236" dirty="0"/>
          </a:p>
        </p:txBody>
      </p:sp>
      <p:sp>
        <p:nvSpPr>
          <p:cNvPr id="12" name="Text 4"/>
          <p:cNvSpPr txBox="1"/>
          <p:nvPr/>
        </p:nvSpPr>
        <p:spPr>
          <a:xfrm>
            <a:off x="4824050" y="28924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пароходов
</a:t>
            </a:r>
            <a:pPr algn="l" indent="0" marL="0">
              <a:lnSpc>
                <a:spcPct val="150000"/>
              </a:lnSpc>
              <a:buNone/>
            </a:pPr>
            <a:r>
              <a:rPr lang="en-US" sz="11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Пароходы ускорили водные путешествия и сделали морские и речные рейсы более предсказуемыми. Связь между портами стала удобнее и надёжнее.
</a:t>
            </a:r>
            <a:endParaRPr lang="en-US" sz="1288" dirty="0"/>
          </a:p>
        </p:txBody>
      </p:sp>
      <p:sp>
        <p:nvSpPr>
          <p:cNvPr id="13" name="Text 5"/>
          <p:cNvSpPr txBox="1"/>
          <p:nvPr/>
        </p:nvSpPr>
        <p:spPr>
          <a:xfrm>
            <a:off x="910675" y="3827327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00"/>
              </a:lnSpc>
              <a:buNone/>
            </a:pPr>
            <a:r>
              <a:rPr lang="en-US" sz="12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возможности
</a:t>
            </a:r>
            <a:pPr algn="r" indent="0" marL="0">
              <a:lnSpc>
                <a:spcPct val="15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века transport стал faster and more reliable. Люди могли путешествовать дальше, а торговля между регионами развивалась значительно активнее.
</a:t>
            </a:r>
            <a:endParaRPr lang="en-US" sz="123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обзор по теме transport; значения скорости приведены как приблизительные средние для сравнения.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Speed comparison: yesterday and today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напрямую влияет на выбор транспорта: чем дальше путь, тем заметнее преимущество более быстрых видов.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огромный разрыв между старыми и современными способами передвижения: самолёт значительно опережает все остальные виды транспорта.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031" y="1087696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3031" y="1097403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95269" y="1071663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35544" y="1071663"/>
            <a:ext cx="14137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09031" y="1087696"/>
            <a:ext cx="218400" cy="1941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Present-day transport in everyday life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179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в школу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часто ездят на bus, metro или car. Эти варианты помогают быстро добираться до школы утром и возвращаться домой после занятий.
</a:t>
            </a:r>
            <a:endParaRPr lang="en-US" sz="1600" dirty="0"/>
          </a:p>
        </p:txBody>
      </p:sp>
      <p:sp>
        <p:nvSpPr>
          <p:cNvPr id="16" name="Text 3"/>
          <p:cNvSpPr txBox="1"/>
          <p:nvPr/>
        </p:nvSpPr>
        <p:spPr>
          <a:xfrm>
            <a:off x="1991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Bicycle и walking подходят для коротких расстояний. Они удобны, когда путь безопасный, а дорога не занимает много времени.
</a:t>
            </a:r>
            <a:endParaRPr lang="en-US" sz="1600" dirty="0"/>
          </a:p>
        </p:txBody>
      </p:sp>
      <p:sp>
        <p:nvSpPr>
          <p:cNvPr id="17" name="Text 4"/>
          <p:cNvSpPr txBox="1"/>
          <p:nvPr/>
        </p:nvSpPr>
        <p:spPr>
          <a:xfrm>
            <a:off x="3803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городами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Trains connect many cities and towns, so families can travel comfortably without long road trips. Это особенно удобно для поездок на выходные и каникулы.
</a:t>
            </a:r>
            <a:endParaRPr lang="en-US" sz="1600" dirty="0"/>
          </a:p>
        </p:txBody>
      </p:sp>
      <p:sp>
        <p:nvSpPr>
          <p:cNvPr id="18" name="Text 5"/>
          <p:cNvSpPr txBox="1"/>
          <p:nvPr/>
        </p:nvSpPr>
        <p:spPr>
          <a:xfrm>
            <a:off x="5615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больших городах важно знать traffic rules and public transport habits. Они помогают людям двигаться спокойно, безопасно и без лишних задержек.
</a:t>
            </a:r>
            <a:endParaRPr lang="en-US" sz="1600" dirty="0"/>
          </a:p>
        </p:txBody>
      </p:sp>
      <p:sp>
        <p:nvSpPr>
          <p:cNvPr id="19" name="Text 6"/>
          <p:cNvSpPr txBox="1"/>
          <p:nvPr/>
        </p:nvSpPr>
        <p:spPr>
          <a:xfrm>
            <a:off x="7427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транспорт нужен не только для путешествий, но и для секций, встреч с друзьями и поездок по делам. Он стал частью обычного дня.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701058"/>
            <a:ext cx="4063200" cy="2228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как изменились способы передвижения, их удобство и роль в жизни людей.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Transport became faster, safer and more comfortable, but modern travel also brought traffic jams and pollution.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обзор по теме transport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Yesterday and today: comparison of transport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Comparative adjectives for describing transport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8735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 — faster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сравнить скорость, используем faster. Например: a train is faster than a bus. Это помогает коротко и точно описать, какой вид транспорта удобнее для быстрой поездки.
</a:t>
            </a:r>
            <a:endParaRPr lang="en-US" sz="1061" dirty="0"/>
          </a:p>
        </p:txBody>
      </p:sp>
      <p:sp>
        <p:nvSpPr>
          <p:cNvPr id="11" name="Text 3"/>
          <p:cNvSpPr txBox="1"/>
          <p:nvPr/>
        </p:nvSpPr>
        <p:spPr>
          <a:xfrm>
            <a:off x="3344425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Slow — slower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slower показывает, что один вариант движется медленнее другого. Например, a horse is slower than a car. Такое сравнение особенно полезно при разговоре о прошлом и настоящем.
</a:t>
            </a:r>
            <a:endParaRPr lang="en-US" sz="1061" dirty="0"/>
          </a:p>
        </p:txBody>
      </p:sp>
      <p:sp>
        <p:nvSpPr>
          <p:cNvPr id="12" name="Text 4"/>
          <p:cNvSpPr txBox="1"/>
          <p:nvPr/>
        </p:nvSpPr>
        <p:spPr>
          <a:xfrm>
            <a:off x="610150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Cheap — cheaper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транспорт стоит меньше, говорим cheaper. Например: a bicycle is cheaper than a car. Это простая и полезная модель для обсуждения выбора транспорта семьёй или школьником.
</a:t>
            </a:r>
            <a:endParaRPr lang="en-US" sz="1061" dirty="0"/>
          </a:p>
        </p:txBody>
      </p:sp>
      <p:sp>
        <p:nvSpPr>
          <p:cNvPr id="13" name="Text 5"/>
          <p:cNvSpPr txBox="1"/>
          <p:nvPr/>
        </p:nvSpPr>
        <p:spPr>
          <a:xfrm>
            <a:off x="587350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 — safer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safer помогает говорить о безопасности поездки. Например, a metro is safer than crossing busy roads on foot. Такие фразы развивают точность речи и словарный запас.
</a:t>
            </a:r>
            <a:endParaRPr lang="en-US" sz="1061" dirty="0"/>
          </a:p>
        </p:txBody>
      </p:sp>
      <p:sp>
        <p:nvSpPr>
          <p:cNvPr id="14" name="Text 6"/>
          <p:cNvSpPr txBox="1"/>
          <p:nvPr/>
        </p:nvSpPr>
        <p:spPr>
          <a:xfrm>
            <a:off x="3344425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Comfortable — more comfortable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длинных маршрутов часто нужно more comfortable. Например: a metro is often more comfortable than a crowded bus. Это выражение полезно, когда мы описываем качество поездки.
</a:t>
            </a:r>
            <a:endParaRPr lang="en-US" sz="106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180730"/>
            <a:ext cx="4063200" cy="13887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 transport in cities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025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маршруты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Bus, tram, metro and electric bus перевозят много пассажиров сразу. Поэтому они помогают людям добираться до школы, работы и дома без необходимости использовать личную машину.
</a:t>
            </a:r>
            <a:endParaRPr lang="en-US" sz="862" dirty="0"/>
          </a:p>
        </p:txBody>
      </p:sp>
      <p:sp>
        <p:nvSpPr>
          <p:cNvPr id="12" name="Text 3"/>
          <p:cNvSpPr txBox="1"/>
          <p:nvPr/>
        </p:nvSpPr>
        <p:spPr>
          <a:xfrm>
            <a:off x="602575" y="33821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
</a:t>
            </a:r>
            <a:pPr algn="l" indent="0" marL="0">
              <a:lnSpc>
                <a:spcPct val="15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города строят так, чтобы transport был удобным и безопасным. Для этого нужны хорошие остановки, понятные расписания и удобные переходы для пассажиров.
</a:t>
            </a:r>
            <a:endParaRPr lang="en-US" sz="1055" dirty="0"/>
          </a:p>
        </p:txBody>
      </p:sp>
      <p:sp>
        <p:nvSpPr>
          <p:cNvPr id="13" name="Text 4"/>
          <p:cNvSpPr txBox="1"/>
          <p:nvPr/>
        </p:nvSpPr>
        <p:spPr>
          <a:xfrm>
            <a:off x="3454800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места
</a:t>
            </a:r>
            <a:pPr algn="l" indent="0" marL="0">
              <a:lnSpc>
                <a:spcPct val="150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важно знать bus stop, station, timetable, ticket и platform. Эти слова встречаются на остановках, в метро и на вокзалах, поэтому их легко увидеть в реальной жизни.
</a:t>
            </a:r>
            <a:endParaRPr lang="en-US" sz="885" dirty="0"/>
          </a:p>
        </p:txBody>
      </p:sp>
      <p:sp>
        <p:nvSpPr>
          <p:cNvPr id="14" name="Text 5"/>
          <p:cNvSpPr txBox="1"/>
          <p:nvPr/>
        </p:nvSpPr>
        <p:spPr>
          <a:xfrm>
            <a:off x="63024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пробок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transport уменьшает количество машин на дорогах. Когда больше людей выбирают bus или metro, движение в городе становится спокойнее и короче становятся задержки.
</a:t>
            </a:r>
            <a:endParaRPr lang="en-US" sz="86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выбирают транспорт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выбор зависит от расстояния, времени, бюджета, удобства, безопасности и цели поездки.
</a:t>
            </a:r>
            <a:endParaRPr lang="en-US" sz="119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94375" y="436705"/>
            <a:ext cx="3846300" cy="28020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Воздушный транспорт и дальние поездки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93475" y="2057700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перелёты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 помогает преодолевать большие расстояния за несколько часов, поэтому его выбирают для поездок между странами и континентами, когда время особенно важно.
</a:t>
            </a:r>
            <a:endParaRPr lang="en-US" sz="916" dirty="0"/>
          </a:p>
        </p:txBody>
      </p:sp>
      <p:sp>
        <p:nvSpPr>
          <p:cNvPr id="12" name="Text 3"/>
          <p:cNvSpPr txBox="1"/>
          <p:nvPr/>
        </p:nvSpPr>
        <p:spPr>
          <a:xfrm>
            <a:off x="2784500" y="2057700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 теме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этой темы полезно знать слова airport, flight, ticket, passenger, pilot, crew и luggage. Они часто встречаются в текстах, диалогах и заданиях о путешествиях.
</a:t>
            </a:r>
            <a:endParaRPr lang="en-US" sz="916" dirty="0"/>
          </a:p>
        </p:txBody>
      </p:sp>
      <p:sp>
        <p:nvSpPr>
          <p:cNvPr id="13" name="Text 4"/>
          <p:cNvSpPr txBox="1"/>
          <p:nvPr/>
        </p:nvSpPr>
        <p:spPr>
          <a:xfrm>
            <a:off x="2784500" y="3609175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обсуждении перелётов нужно учитывать weather conditions и safety rules. Эти факторы влияют на расписание, посадку и общее впечатление от полёта.
</a:t>
            </a:r>
            <a:endParaRPr lang="en-US" sz="916" dirty="0"/>
          </a:p>
        </p:txBody>
      </p:sp>
      <p:sp>
        <p:nvSpPr>
          <p:cNvPr id="14" name="Text 5"/>
          <p:cNvSpPr txBox="1"/>
          <p:nvPr/>
        </p:nvSpPr>
        <p:spPr>
          <a:xfrm>
            <a:off x="693475" y="3609175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 считают fast, modern and convenient, потому что он соединяет удалённые города и делает долгие поездки проще для пассажиров с разными целями.
</a:t>
            </a:r>
            <a:endParaRPr lang="en-US" sz="91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учебное распределение по теме transport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транспорт используют чаще всего?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повседневной жизни выбирают транспорт, который подходит для обычных маршрутов по городу и между районами, а не для редких дальних перелётов.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everyday transport — это прежде всего наземные виды, а long-distance transport используется значительно реже.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443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66190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669" y="313700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4090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 и старые автобусы с двигателями внутреннего сгорания выделяют выхлопные газы, усиливают шум и ухудшают качество воздуха в густонаселённых районах.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варианты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Велосипеды, ходьба и электрические автобусы создают меньше загрязнения, поэтому их считают более экологичными и удобными для коротких городских маршрутов.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Поезда и метро перевозят много пассажиров сразу, уменьшают число машин на дорогах и помогают сокращать пробки в больших городах.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Bike lanes и pedestrian zones делают улицы безопаснее и тише. Такие меры поддерживают cleaner air и encourage environmentally friendly transport choices.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окружающая среда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Электрические cars становятся важной частью городского транспорта. Они двигаются тише, не дают выхлопов на месте движения и хорошо подходят для коротких поездок по улицам с плотным трафиком.
</a:t>
            </a:r>
            <a:endParaRPr lang="en-US" sz="95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Электромобили в городе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High-speed trains соединяют большие города быстрее, чем обычные поезда. Для школьника это пример транспорта, который экономит время и делает дальние поездки более удобными и предсказуемыми.
</a:t>
            </a:r>
            <a:endParaRPr lang="en-US" sz="954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 без долгого ожидания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Drones for delivery показывают, как может выглядеть город будущего. Они помогают быстро доставлять небольшие посылки и уменьшают нагрузку на дороги, хотя требуют строгих правил безопасности.
</a:t>
            </a:r>
            <a:endParaRPr lang="en-US" sz="95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без пробок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будущего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2220908"/>
            <a:ext cx="4063200" cy="11890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запомнить слова, которые нужны для рассказа о поездках, маршрутах и местах отправления.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transport требует активного знания глаголов движения, существительных и устойчивых сочетаний с предлогами.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словарь по теме transport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глаголы и фразы по теме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69" y="1071663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3031" y="1087696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3544" y="1071663"/>
            <a:ext cx="14137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35544" y="1071663"/>
            <a:ext cx="14137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09031" y="1097403"/>
            <a:ext cx="218400" cy="1747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в транспорте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179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Ремни безопасности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автомобиле ремень безопасности защищает пассажиров при резком торможении и уменьшает риск травм. Это простое правило важно соблюдать каждый раз.
</a:t>
            </a:r>
            <a:endParaRPr lang="en-US" sz="1600" dirty="0"/>
          </a:p>
        </p:txBody>
      </p:sp>
      <p:sp>
        <p:nvSpPr>
          <p:cNvPr id="16" name="Text 3"/>
          <p:cNvSpPr txBox="1"/>
          <p:nvPr/>
        </p:nvSpPr>
        <p:spPr>
          <a:xfrm>
            <a:off x="1991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для велосипедистов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Шлем помогает снизить опасность при падении или столкновении. Для велосипедистов он особенно важен на оживлённых улицах и дорогах.
</a:t>
            </a:r>
            <a:endParaRPr lang="en-US" sz="1600" dirty="0"/>
          </a:p>
        </p:txBody>
      </p:sp>
      <p:sp>
        <p:nvSpPr>
          <p:cNvPr id="17" name="Text 4"/>
          <p:cNvSpPr txBox="1"/>
          <p:nvPr/>
        </p:nvSpPr>
        <p:spPr>
          <a:xfrm>
            <a:off x="3803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и знаки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Traffic lights, road signs and crossings помогают людям двигаться безопасно. Их нужно внимательно замечать и выполнять, чтобы избежать accident.
</a:t>
            </a:r>
            <a:endParaRPr lang="en-US" sz="1600" dirty="0"/>
          </a:p>
        </p:txBody>
      </p:sp>
      <p:sp>
        <p:nvSpPr>
          <p:cNvPr id="18" name="Text 5"/>
          <p:cNvSpPr txBox="1"/>
          <p:nvPr/>
        </p:nvSpPr>
        <p:spPr>
          <a:xfrm>
            <a:off x="5615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Переходить улицу следует только на zebra crossing и внимательно смотреть по сторонам. Спешка на дороге часто создаёт danger.
</a:t>
            </a:r>
            <a:endParaRPr lang="en-US" sz="1600" dirty="0"/>
          </a:p>
        </p:txBody>
      </p:sp>
      <p:sp>
        <p:nvSpPr>
          <p:cNvPr id="19" name="Text 6"/>
          <p:cNvSpPr txBox="1"/>
          <p:nvPr/>
        </p:nvSpPr>
        <p:spPr>
          <a:xfrm>
            <a:off x="7427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в транспорте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автобусе, метро или поезде важно соблюдать calm behaviour, не мешать другим пассажирам и следовать правилам контроля и порядка.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по теме transport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прошлого и настоящего: главные изменения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транспорта изменило не только скорость поездок, но и повседневные привычки людей. Теперь можно добираться дальше и выбирать больше вариантов маршрута.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транспорт заметно выиграл в скорости и комфорте, но новые проблемы, такие как pollution и traffic, по-прежнему требуют решений.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 жизни семиклассника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02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 школу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школьники часто едут на bus, metro или car. Короткая фраза I go to school by bus помогает рассказать о повседневной дороге на английском языке.
</a:t>
            </a:r>
            <a:endParaRPr lang="en-US" sz="1101" dirty="0"/>
          </a:p>
        </p:txBody>
      </p:sp>
      <p:sp>
        <p:nvSpPr>
          <p:cNvPr id="12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приводит собственные примеры, речь становится живой и понятной. Короткие фразы о поездках помогают лучше запоминать лексику и строить связный рассказ.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409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5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с семьёй
</a:t>
            </a:r>
            <a:pPr algn="l" indent="0" marL="0">
              <a:lnSpc>
                <a:spcPct val="150000"/>
              </a:lnSpc>
              <a:buNone/>
            </a:pPr>
            <a:r>
              <a:rPr lang="en-US" sz="115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выходных транспорт нужен для походов в магазин, в гости и на прогулки. В таких ситуациях удобно говорить: we travel with our family.
</a:t>
            </a:r>
            <a:endParaRPr lang="en-US" sz="1154" dirty="0"/>
          </a:p>
        </p:txBody>
      </p:sp>
      <p:sp>
        <p:nvSpPr>
          <p:cNvPr id="14" name="Text 5"/>
          <p:cNvSpPr txBox="1"/>
          <p:nvPr/>
        </p:nvSpPr>
        <p:spPr>
          <a:xfrm>
            <a:off x="61858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маршруты
</a:t>
            </a:r>
            <a:pPr algn="l" indent="0" marL="0">
              <a:lnSpc>
                <a:spcPct val="150000"/>
              </a:lnSpc>
              <a:buNone/>
            </a:pPr>
            <a:r>
              <a:rPr lang="en-US" sz="107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большом городе metro and bicycle помогают быстрее добираться до нужного места. Эти слова легко использовать в простых предложениях о маршрутах по городу.
</a:t>
            </a:r>
            <a:endParaRPr lang="en-US" sz="107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прошёл путь от horse and cart до самолётов и электрических машин. Он сделал поездки быстрее и удобнее, а ещё дал много полезных английских слов для повседневного общения.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урока: транспорт меняет жизнь и язык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2026-05-30T21:13:21Z</dcterms:created>
  <dcterms:modified xsi:type="dcterms:W3CDTF">2026-05-30T21:13:21Z</dcterms:modified>
</cp:coreProperties>
</file>