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характер: как внешний вид может подсказать личность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намекает на черты человека, но не раскрывает его полностью.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одежда важна в жизни подростков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защищает, украшает и сообщает о нас без слов. В школе и среди сверстников она становится частью идентичности, способом выразить себя и почувствовать уверенность. Социальные сети и мода только усиливают это влияние.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форма самопрезентации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действует как невербальный сигнал: по нему люди быстро формируют представление о собеседнике, ещё до разговора.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ассоциации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Аккуратность, яркость, минимализм, спортивность и экстравагантность вызывают разные ожидания: от собранности до свободы самовыражения.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цвет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одежды, сочетание цветов и уместность стиля особенно заметны, потому что мозг считывает их почти мгновенно и связывает с определёнными качествами.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выбор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dress casually не означает одинаковое отношение к стилю: один и тот же образ может быть удобным, модным или демонстративным.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общения подчёркивает, что to make a good first impression часто зависит от деталей, а to look neat усиливает ощущение надёжности.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стили и связанные с ними качества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стиль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образ часто связывают с дисциплиной, сдержанностью и ответственностью, потому что он опирается на чёткие линии, нейтральные цвета и аккуратность.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Креативный стиль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сочетания, яркие детали и нестандартные формы нередко воспринимаются как признак открытости новому и стремления к самовыражению.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стиль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одежда обычно ассоциируется с активностью, практичностью и динамичным ритмом жизни, где ценятся удобство, свобода движений и функциональность.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может восприниматься по-разному в зависимости от возраста наблюдателя и культурной среды.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People Notice First in Clothing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внимание привлекают чистота, силуэт и общая гармония; остальные детали усиливают или ослабляют первое впечатление.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Neatness, Care, and Self-Organization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образ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 выглаженная одежда часто воспринимается как знак ответственности, самодисциплины и уважения к людям вокруг.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внешний вид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беспорядок не доказывает отсутствие организованности: человек может быть аккуратным в делах, даже если его одежда выглядит неидеально.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для такого впечатления часто используют слова neat, tidy, messy и well-dressed, подчёркивая разные уровни опрятности.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Неряшливость как сигнал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Мятый или неухоженный вид может вызвать ассоциации с усталостью, равнодушием или протестом, хотя такие выводы не всегда справедливы.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одежды вызывают определённые ассоциации, но интерпретация всегда зависит от контекста и наблюдателя.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Clothing Details and Possible Associations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может подсказать настроение или роль человека, но один внешний признак не даёт надёжного вывода о характере.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4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цвет часто связывают с серьёзностью, элегантностью и внутренней собранностью. В то же время его значение зависит от контекста: black outfit может выглядеть как строгим, так и очень модным.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обычно воспринимается как энергичный, смелый и заметный. В словосочетании red dress он усиливает впечатление уверенности, хотя может быть выбран просто ради выразительности.
</a:t>
            </a:r>
            <a:endParaRPr lang="en-US" sz="881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нередко ассоциируется с чистотой, простотой и ясностью образа. Выражение white shirt подчёркивает аккуратность, но не сообщает ничего точного о личности человека.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часто связывают со спокойствием, стабильностью и уравновешенностью. Однако blue suit в одной культуре может выглядеть деловым, а в другой — просто повседневным.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Role of Colour in Perception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 Fashion and the Search for Identity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стиль становится языком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выбирает одежду не только ради удобства, но и чтобы показать, кем он хочет быть в глазах окружающих. Один образ говорит о сдержанности, другой — о смелости, третий — о желании выделиться. Так стиль превращается в форму тихого, но заметного высказывания.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Индивидуальность в повседневности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подростков могут носить похожие вещи, но создавать совершенно разное впечатление благодаря деталям, сочетаниям и уверенности. Внешний вид становится способом искать баланс между принадлежностью к группе и собственной индивидуальностью.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трендом и личным вкусом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быстро подсказывают, что сейчас считается модным, а школьная среда сразу показывает, что принимается группой. Поэтому подростки часто пробуют несколько направлений, сравнивают их и постепенно находят то, что совпадает с их ощущением себя.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впечатление по одежде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быстрые шаги восприятия и возможные ошибки интерпретации.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Stereotypes and Misinterpretations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вывод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считывают внешний вид за секунды и сразу делают вывод о характере. Однако аккуратность, яркость или неформальность показывают лишь стиль, а не точную личность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По-английски эту тему описывают словами stereotype, assumption, appearance, behavior и personality. Они помогают различать внешнее впечатление и реальные черты характера.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действительно важно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собеседника точнее, нужно смотреть на поведение, речь, манеру общения и поступки. Именно эти признаки дают более надёжную информацию, чем clothes alone.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ярлыков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 возникает, когда один внешний признак превращают в устойчивую оценку. Такой подход удобен, но он упрощает человека и нередко приводит к ошибочным предположениям.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 часто выполняет сразу несколько задач: например, форма может обозначать принадлежность, а удобная одежда — поддерживать активный ритм дня.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Functions of Clothing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обычно стоят защита и удобство, но социальные функции одежды не менее значимы. Значение вещи зависит от контекста использования.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обобщение по теме презентации, 2025
</a:t>
            </a:r>
            <a:endParaRPr lang="en-US" sz="10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in School, at a Party, and at Work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среде важны удобство, аккуратность и умеренность. Одежда не должна отвлекать, поэтому чаще выбирают нейтральные и практичные решения, соответствующие школьным правилам.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взрослой официальной среде на первый план выходят строгость и соответствие нормам. Уместность образа обычно важнее модности, потому что она поддерживает профессиональное впечатление.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вечеринке или другом событии можно позволить себе больше цвета, ярких деталей и выразительности. Здесь одежда помогает показать настроение и готовность к общению.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 как знак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подростков известная марка становится не только покупкой, но и способом показать вкус, уверенность или причастность к определённой группе. Такой выбор заметен окружающим.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вывода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дорогая или модная вещь не сообщает ничего точного о характере человека. За внешним статусом могут скрываться самые разные мотивы, привычки и ценности.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признание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и узнаваемые вещи иногда помогают чувствовать себя увереннее в компании сверстников. Бренд может работать как инструмент принятия, особенно когда мнение группы кажется очень важным.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Brands, Status, and the Need for Acceptance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возможные связи между чертами характера и внешними деталями одежды, но такой вывод остаётся предварительным и требует проверки в реальном общении.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Possible Links Between Character Traits and Visible Clothing Features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может намекать на возможные черты, но без поведения и контекста интерпретация остаётся ненадёжной. Один стиль не равен одной личности.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«Одежда и характер»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Cultural Differences in the Meaning of Clothes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страны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государствах существуют собственные представления о допустимой длине, открытости и торжественности одежды. То, что кажется обычным в одной среде, в другой может выглядеть непривычно.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цвета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цвета интерпретируются по-разному: например, белый, чёрный или красный не везде вызывают одинаковые ассоциации. Поэтому универсальных значений для одежды не существует.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обязателен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внешний вид, важно учитывать культурную среду, а не только собственные ожидания. This is why cultural context matters when interpreting appearance.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традиций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обычаи и религиозные правила сильно меняют восприятие внешнего вида. Цвет, форма и символы одежды могут иметь особый смысл, понятный только внутри конкретной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Avoid Mistakes When Judging by Appearance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анализ помогает отделить наблюдение от поспешного вывода и снизить риск стереотипной оценки.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605221"/>
            <a:ext cx="378000" cy="30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Thoughtful Clothing Choices in Everyday Life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удобство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подходить к ритму дня, не мешать движениям и соответствовать погоде. Удобство особенно важно в школе, на прогулке и в активных повседневных делах.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вещи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гардероб строится на вещах, которые легко сочетать между собой. Такой подход помогает создавать разные образы без лишних затрат и делает выбор быстрее.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стиль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одежды отражает индивидуальность, но не требует крайностей. Важно найти баланс между самовыражением, уместностью и собственным ощущением уверенности.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 уход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гардероб может выглядеть аккуратно, если вещи хорошо подобраны и ухожены. Регулярный уход продлевает срок службы одежды и поддерживает опрятный внешний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одежды одновременно влияет несколько источников, поэтому стиль подростка редко бывает результатом только личного вкуса или моды.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Teen Style Most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предпочтения важны, но влияние сверстников и онлайн-среды почти сопоставимо. Стиль формируется как компромисс между желанием выделиться и стремлением быть принятым.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обобщение по теме презентации, 2025
</a:t>
            </a:r>
            <a:endParaRPr lang="en-US" sz="10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 Can Suggest Character, but They Do Not Replace It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 заметить настроение, ценности и социальный контекст, но не раскрывает личность полностью. Чтобы понять человека точнее, нужно учитывать поведение, речь, поступки и культурную среду.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2026-05-31T15:41:12Z</dcterms:created>
  <dcterms:modified xsi:type="dcterms:W3CDTF">2026-05-31T15:41:12Z</dcterms:modified>
</cp:coreProperties>
</file>