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животных в природе и жизни человека: основные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играют ключевую роль в природе и поддерживают жизнь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давних времён люди одомашнивали животных, использовали их в хозяйстве и культуре. Они — важные участники природных процессов и основа многих традиций.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взаимодействия человека и животных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животных в поддержании экосистем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защита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опыляют цветковые растения, обеспечивая их размножение. Это способствует продовольственной безопасности и сохранению разнообразия видов.
</a:t>
            </a:r>
            <a:endParaRPr lang="en-US" sz="1202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поддерживает природу
</a:t>
            </a:r>
            <a:pPr algn="l" indent="0" marL="0">
              <a:lnSpc>
                <a:spcPct val="100000"/>
              </a:lnSpc>
              <a:buNone/>
            </a:pPr>
            <a:r>
              <a:rPr lang="en-US" sz="3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животных, будь то птицы, рыбы, насекомые или млекопитающие, выполняет уникальные функции. Их взаимодействие поддерживает здоровье и устойчивость экосистем.
</a:t>
            </a:r>
            <a:endParaRPr lang="en-US" sz="1058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как индикаторы здоровья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38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численности видов сигнализирует о проблемах в среде. Биологическое разнообразие помогает экосистемам адаптироваться к изменениям и справляться с угрозами.
</a:t>
            </a:r>
            <a:endParaRPr lang="en-US" sz="109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питаются растениями и обеспечивают питание хищникам, поддерживая баланс популяций.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пищевой цепи и их роль в природе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Разлагатели перерабатывают органику, восстанавливая питательные вещества и поддерживая плодородие почв.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контролируют численность травоядных, предотвращая перенаселение и разгрузку ресурсов.
</a:t>
            </a:r>
            <a:endParaRPr lang="en-US" sz="98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животных-опылителей на урожайность растений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Опылители напрямую повышают качество и объём урожая большинства овощей и фруктов.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насекомыми критически важно для большинства сельскохозяйственных культур и безопасности питания.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FAO, 2022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плодородие почв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Рыхление и аэрация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черви, кроты и муравьи способствуют проникновению воды и кислорода, улучшая структуру почвы и условия для корней растений.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органики и обогащение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Перерабатывая остатки растительности, эти животные насыщают почву питательными веществами, что повышает её плодородие и продуктивность.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340564"/>
            <a:ext cx="3848986" cy="153393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и их функции для человека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виды домашних животных и их роль в быту и сельском хозяйстве.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животное выполняет жизненно важные функции, поддерживая человеческую деятельность.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животных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 и яйца обеспечивают важные белки и витамины, необходимые для роста и развития организма.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 богато кальцием и витаминами, поддерживающими здоровье костей и иммунитет.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рыба содержит омега-3 и йод, улучшающие работу мозга и щитовидной железы.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потребление продуктов животного происхождения способствует сбалансированному питанию и крепкому здоровью.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как источник полезных веществ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25" y="2327461"/>
            <a:ext cx="4094700" cy="24312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375" y="2327411"/>
            <a:ext cx="4094700" cy="24312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животных в медицину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из животных тканей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препараты инсулина изготовлялись из свиных поджелудочных желёз для лечения диабета. Это спасло миллионы людей и стало основой современной терапии.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90452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пиявок и яда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применяются для улучшения кровообращения при различных заболеваниях, змеиный яд используется в создании эффективных противоядий и лекарств.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023" y="2030272"/>
            <a:ext cx="305255" cy="2713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0349" y="2030272"/>
            <a:ext cx="305255" cy="2713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08119" y="2013314"/>
            <a:ext cx="267098" cy="30525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спорте и транспорте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Конный спорт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Лошади используются для соревнований и обучения верховой езде, развивая навыки и поддерживая физическую форму.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собаки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участвуют в спасательных операциях, спортивных соревнованиях и помогая людям с ограниченными возможностями.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в транспорте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пустынных регионах верблюды остаются основным средством передвижения и позволяют перевозить грузы там, где недоступен транспорт.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часто выступают главными героями народных сказок и легенд, передаваемых из поколения в поколение, отражая ценности и мудрость разных народов.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животных украшают орнаменты традиционных костюмов и предметов быта, символизируя качества, такие как сила, ум или хитрость, присущие этим созданиям.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фольклоре животные часто служат символами и героями национальных праздников, объединяя сообщества и поддерживая духовные традиции.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культурных традициях и быту народов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питомцы и их влияние на психологическое состояние человека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 домашними животными помогает снижать уровень стресса и тревоги, улучшая эмоциональное состояние взрослых и детей. Питомцы приносят радость и ощущение спокойствия.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животными развивает ответственность и социальные навыки, способствует формированию социальных связей, поддерживает эмоциональное здоровье и укрепляет семейные отношения.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8631" y="1587736"/>
            <a:ext cx="5286740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животных в искусстве и культуре разных стран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приведена таблица с примерами животных и их значениями в различных культурах, показывающая важность образов в искусстве и традициях.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искусстве служат символами, отражающими ценности и верования различных народов, объединяя художественные и культурные традиции.
</a:t>
            </a:r>
            <a:endParaRPr lang="en-US" sz="1311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Справочник по искусству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животных в исследованиях анатомии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203" y="1618266"/>
            <a:ext cx="3976142" cy="1304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лабораторных животных в медицине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Малкиe грызуны помогают изучать строение человеческого организма, облегчая разработку новых лекарств. Собаки и обезьяны расширяют понимание заболеваний и терапии.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5203" y="3553392"/>
            <a:ext cx="3976142" cy="1304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животных в космические исследования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и Стрелка стали первыми животными в космосе, открывая дорогу исследованиям воздействия невесомости на живые организмы и развитию космонавтики.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состояния популяций диких животных на экологию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загрязнения рек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последние десятилетия загрязнение водоемов негативно влияет на разнообразие водных и прибрежных видов животных.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1095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лесов приводит к утрате среды обитания для многих редких животных, снижая их численность.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27014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среды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городов и сельскохозяйственных угодий уменьшает природные ареалы животных, угрожая их выживанию.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5746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биоразнообразия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баланса видов предотвращает вспышки заболеваний и способствует устойчивости экосистем.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популяций животных за последние 50 лет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причиной сокращения численности является деятельность человека, включая браконьерство и разрушение среды обитания.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Существенное снижение популяций свидетельствует о необходимости активных мер по сохранению дикой природы и экологии.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отчёт WWF, 2021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проекты и инициативы по охране животных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Внесение видов в Красную книгу
</a:t>
            </a:r>
            <a:pPr algn="l" indent="0" marL="0">
              <a:lnSpc>
                <a:spcPct val="100000"/>
              </a:lnSpc>
              <a:buNone/>
            </a:pPr>
            <a:r>
              <a:rPr lang="en-US" sz="42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страны включают охраняемые виды в Красную книгу для повышения осведомленности и защиты от браконьерства и уничтожения.
</a:t>
            </a:r>
            <a:endParaRPr lang="en-US" sz="1194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для редких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44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помогает сохранить редкие виды, обеспечивая им безопасную среду обитания и поддержку естественного размножения.
</a:t>
            </a:r>
            <a:endParaRPr lang="en-US" sz="1256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экологических организаций
</a:t>
            </a:r>
            <a:pPr algn="l" indent="0" marL="0">
              <a:lnSpc>
                <a:spcPct val="100000"/>
              </a:lnSpc>
              <a:buNone/>
            </a:pPr>
            <a:r>
              <a:rPr lang="en-US" sz="43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и местные организации сотрудничают в программах восстановления популяций и контроле незаконной охоты.
</a:t>
            </a:r>
            <a:endParaRPr lang="en-US" sz="120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Скотоводство способствует обеспечению продовольствия и поддерживает экономику семей в сельской местности.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создаёт рабочие места и поддерживает пищевую промышленность, укрепляя экономику регионов.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животных в экономике и развитии сельских регионов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Пчеловодство способствует развитию сельского туризма, производству меда и других продуктов, востребованных на рынке.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Птицеводство обеспечивает население яйцами и мясом, улучшая показатели здоровья и доходы фермеров.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использования животных: технологии и этика будущего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Современные технологии, включая генную инженерию, открывают новые возможности для повышения продуктивности сельскохозяйственных животных и уменьшения воздействия на природу.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Этическое отношение к животным становится важным аспектом развития, требующим соблюдения баланса между научным прогрессом и сохранением природы.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365" y="262328"/>
            <a:ext cx="4078020" cy="476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200" cy="37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— ключ к гармоничному будущему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играют центральную роль в поддержке природы и общества. Их защита и уважение обеспечат здоровье планеты и благополучие будущих поколений.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2026-05-07T08:18:23Z</dcterms:created>
  <dcterms:modified xsi:type="dcterms:W3CDTF">2026-05-07T08:18:23Z</dcterms:modified>
</cp:coreProperties>
</file>