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право превращает принципы в обязательные правила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норма, источники и система права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правовые нормы важны в жизни каждого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упорядочивает отношения между людьми и государством, а его правила действуют в школе, семье, обществе и публичной сфере. Понимание нормы, источника и юридической силы акта помогает отличать законное поведение от нарушений и принимать обоснованные решения.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правовой нормы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норма — это установленное или санкционированное государством правило поведения, рассчитанное на неоднократное применение в типичных жизненных ситуациях. Она обязательна для адресатов и действует не разово, а как образец поведения.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определяет, что человеку разрешено, что он обязан сделать и чего делать нельзя. Благодаря формальной определённости её содержание фиксируется в официальном тексте, а не зависит от личного мнения или устной договорённости.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нормы обеспечивается государственным принуждением. Если правило нарушается, государство может применить предусмотренные законом меры, поэтому норма отличается от морали, традиции или обычая большей юридической строгостью.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элементов состоит правовая норма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действия нормы в нормативном акте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правовой нормы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Общеобязательность и формальная определённость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норма адресована не отдельному человеку, а всем, кто попадает в её сферу действия. Она закрепляется письменно, поэтому её содержание можно точно установить и проверить. Это делает право предсказуемым.
</a:t>
            </a:r>
            <a:endParaRPr lang="en-US" sz="1048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Системность и государственное принуждение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норма связана с другими нормами и входит в общую правовую систему. Если правило не исполняется добровольно, государство использует меры принуждения. Именно поэтому право отличается от нравственных и корпоративных норм.
</a:t>
            </a:r>
            <a:endParaRPr lang="en-US" sz="10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292257"/>
            <a:ext cx="4873500" cy="831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правовых норм по назначению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показывает, какую роль выполняет норма в регулировании отношений.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Регулятивные нормы организуют поведение, а охранительные защищают установленный порядок и обеспечивают его соблюдение.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Обществознание: правовые нормы и их виды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правовых норм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отрасли права нормы делятся на конституционные, гражданские, административные, уголовные и иные. Такое деление связано с тем, какие общественные отношения они регулируют и в какой сфере действуют.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кругу лиц нормы могут быть общими, специальными или исключительными. Общие адресованы широкому кругу участников, специальные — конкретным категориям, а исключительные применяются в особых обстоятельствах.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территории и сроку действия нормы бывают федеральными, региональными, местными, постоянными или временными. Это позволяет точно определить пределы их применения и избежать правовой неопределённости.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характеру предписания выделяют управомочивающие, обязывающие и запрещающие нормы, а по степени определённости — определённые и относительно определённые. Такая классификация помогает точнее понимать смысл правового регулирования.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источников права в России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акт в системе источников, тем сильнее его приоритет при противоречии с нижестоящими нормами.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обеспечивает согласованность правового регулирования и позволяет быстро определить, какой акт применять в спорной ситуации.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общепринятая иерархия нормативных правовых актов в российской правовой системе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источниками права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права показывает, в каком документе или форме закреплено общеобязательное правило. Именно через него норма получает юридическое признание и становится доступной для применения.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Нормативный акт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системе главным источником является нормативный правовой акт. Он содержит правила общего характера и принимается компетентным органом в установленном порядке.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применяются в предусмотренных случаях и при соблюдении требований Конституции. Они особенно важны, когда регулируют вопросы сотрудничества и защиты прав.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Обычай и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сферах учитываются правовой обычай и судебная практика как ориентиры толкования. Они помогают уточнять содержание нормы, но не заменяют закон.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права и их особенности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источники распределяются по силе и сфере действия.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определяет не только форму нормы, но и пределы её действия: от основ государства до внутреннего распорядка организаций.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российская система нормативных правовых актов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 как главный источник права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Принятая всенародным голосованием 12 декабря 1993 года, Конституция закрепляет права и свободы человека, систему власти и основы судебной защиты. Все иные акты должны ей соответствовать.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обладает высшей юридической силой и прямым действием. Именно она задаёт основные правила организации государства и пределы для любого иного правового регулирования.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правовая норма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 принятия нормативного акта до его применения и возможного оспаривания.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права: внутреннее строение права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права показывает, как правовые нормы объединяются по содержанию регулируемых отношений, а не по названию документов, образуя отрасли, подотрасли и институты.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увидеть различия между гражданско-правовым, административно-правовым, уголовно-правовым и другими направлениями регулирования общественных отношений.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структура права обеспечивает согласованность норм: каждая из них занимает своё место и работает вместе с другими в едином правовом механизме.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права и предмет регулирования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отрасль имеет собственный круг отношений и набор юридических средств, поэтому одна и та же жизненная ситуация может затрагивать несколько отраслей одновременно.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общую и системообразующую роль выполняет конституционное право; остальные отрасли конкретизируют регулирование в отдельных сферах жизни.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«Правовая норма. Источники и система права»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правового регулирования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Императивный метод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Характерен для сфер, где государство задаёт строгие правила: участник обязан действовать именно так, как предписано нормой, без возможности свободного выбора.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Диспозитивный метод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используется там, где сторонам разрешено самим определить условия поведения в пределах закона, например при заключении гражданско-правовых соглашений.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методов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право часто соединяет оба подхода: императивные требования обеспечивают порядок, а диспозитивные нормы дают гибкость и позволяют учитывать конкретные обстоятельства.
</a:t>
            </a:r>
            <a:endParaRPr lang="en-US" sz="10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права и система законодательства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различие между внутренним содержанием права и внешней формой его закрепления.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права отвечает на вопрос, что регулируется, а система законодательства — в каких актах это закреплено; между ними есть связь, но нет полного совпадения.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Правосознание, законность и правоприменение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воспринимают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Правосознание отражает, как человек понимает справедливость, права и обязанности. От его уровня зависит уважение к закону, готовность соблюдать нормы и способность оценивать собственные действия. 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соблюдать законность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 требует точного исполнения правовых норм всеми участниками отношений. Правоприменение делает норму конкретным решением, а нарушение иерархии актов создаёт коллизии и правовую неопределённость.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правовых коллизий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нормы при противоречии актов разной силы, равной силы или при превышении компетенции.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78705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598054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нормы и источника права помогает определить, какое правило действует в конкретной ситуации, и использовать его для защиты своих прав и законных интересов.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и профессиональная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грамотность полезна в школе, семье, при обращении в государственные органы и в будущей работе, где важно действовать законно и аргументированно.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учёбе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нужна для анализа законов, подзаконных актов и заданий по обществознанию. Она помогает уверенно различать нормы и правильно объяснять их значение.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в системе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отраслей права позволяет быстрее находить нужную норму и понимать, какие отношения регулирует гражданское, административное, уголовное или иное право.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право представляет собой систему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норма задаёт правило поведения, источник придаёт ему официальную форму, а система права связывает нормы в согласованное целое. Именно поэтому право действует последовательно, предсказуемо и единообразно.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2026-05-25T14:16:27Z</dcterms:created>
  <dcterms:modified xsi:type="dcterms:W3CDTF">2026-05-25T14:16:27Z</dcterms:modified>
</cp:coreProperties>
</file>