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приключенческих книг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Приключения объединяют действие, опасность, цель и испытания героя.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приключенческая литература и откуда она взялась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Приключенческая литература особенно ярко расцвела в XIX веке: люди активно путешествовали, открывали новые земли и описывали дальние страны. Авторы жанра — Жюль Верн, Роберт Льюис Стивенсон, Даниэль Дефо, Майн Рид. В школьном чтении она связана с интересом к путешествиям, неожиданным событиям и сильному характеру героя.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приключенческой книги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путь героя: путешествие, поиск, спасение, погоня или борьба с трудностями. История ведёт читателя вперёд, шаг за шагом приближая к цели.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приключениях почти всегда есть опасность, тайна и неизвестность: странное место, неожиданные встречи, быстрые повороты событий. Напряжение растёт, потому что герой не может действовать спокойно.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обычно меняется по ходу книги: становится смелее, самостоятельнее и опытнее. Эти изменения показывают, что преодолевать трудности можно не силой, а решениями и характером.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3411" y="1165600"/>
            <a:ext cx="3627478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разновидности приключенческих книг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отличаются местом действия и набором испытаний, но в каждом сюжете герой движется к цели и преодолевает опасность.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разновидности задают разный «фон» и тип испытаний, но сохраняют общий маршрут: путь к цели, риск и изменение героя.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учебной темы: признаки и виды приключений (качественное обобщение).
</a:t>
            </a:r>
            <a:endParaRPr lang="en-US" sz="6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приключения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Парусник в шторм и карта, которая зовёт вперёд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не прощает ошибок: корабль качает, ветер меняется, а путь становится опасной загадкой. Герою нужна карта, компас и быстрая смекалка, чтобы найти нужное направление среди волн и тумана.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сокровищ: поиск и борьба с пиратами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горизонте появляется земля, но радость быстро сменяется тревогой. Сокровище охраняют не только расстояние и скалы, но и люди с разными намерениями, поэтому каждый шаг — это риск.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Дальнее плавание как испытание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проверяет выносливость и умение принимать решения. Даже когда вокруг только вода и страх, герой постепенно учится действовать увереннее — и именно от этого зависит, чем закончится путешествие.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в приключенческих книгах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часто подчёркиваются совместные решения героев: дружба помогает пережить опасность и не потерять цель.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темы — путь и риск: именно они сильнее всего двигают сюжет, а остальные мотивы делают испытания разнообразными.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качественное распределение по описанию темы (без точных статистических данных).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74" y="1377928"/>
            <a:ext cx="1485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011"/>
            <a:ext cx="202200" cy="179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Робинзонады: жизнь человека вдали от людей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воды и еды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страниц герой вынужден думать о том, как добыть воду и приготовить пищу. Даже небольшое открытие может стать спасением, а неудача — серьёзной проблемой.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и труд руками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построить укрытие и сделать жизнь хоть немного безопаснее. Герой осваивает простые способы укрепить место, где можно переждать непогоду и ночи.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выжить, нужно понимать, что вокруг: где есть опасности, а где встречаются удобные места. Герой изучает местность, делает наблюдения и учится ориентироваться.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одиночеством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влияет не только на поступки, но и на настроение. Герой сталкивается с трудными мыслями и учится держаться, не теряя надежду.
</a:t>
            </a:r>
            <a:endParaRPr lang="en-US" sz="10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в приключенческой книге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схема: от обычной жизни к опасному выбору и изменению героя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реальной эпохи к испытаниям сюжета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пиратах, средневековье, путешествиях и экспедициях в прошлые века дают герою условия, где нужно действовать смело и осторожно. Так эпоха становится частью испытаний.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 прошлом и «живые детали»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приключения соединяют вымышленный сюжет с реальной эпохой прошлого. В таких книгах важны старинные костюмы, оружие, обычаи, замки и корабли, а также узнаваемые события времени.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приключения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происходят приключения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действие разворачивается там, где героям приходится искать путь: море и остров создают условия для изоляции и риска.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значения у моря и острова объясняются частыми мотивами поиска и опасности, а лес, горы и пустыня дают неизвестный маршрут.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качественное распределение по описанию темы (без точных статистических данных).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Фантастические приключения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попадают в вымышленные государства, далёкие планеты или параллельные реальности. Сначала мир кажется чужим, затем открываются правила, о которых не было известно до путешествия.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законы и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сюжете встречаются особые законы мира: магия или научные открытия, которые работают по иным правилам. Необычные технологии и предметы меняют ход событий и создают новые испытания.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и испытание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странными существами и непредвиденными последствиями заставляет героя действовать быстро. Его задача — не только выжить, но и найти верный путь к цели в необычных условиях.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3323" y="919100"/>
            <a:ext cx="3817554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поджанров приключенческой литературы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Сопоставьте, где происходят события, какая опасность мешает героям и какие произведения часто приводят как примеры.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поджанре есть движение к цели и преодоление трудностей, но опасность разная: в одних случаях она связана с природой, в других — с загадкой или с фантастическими правилами.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Учебно-методическое сопоставление жанровых признаков; примеры даны из школьной традиции.
</a:t>
            </a:r>
            <a:endParaRPr lang="en-US" sz="5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Детективно-приключенческие книги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вокруг загадки: герой собирает факты и пытается понять, что произошло. Действие держит в напряжении, а разгадка постепенно становится яснее.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мешает расследованию: герою приходится действовать в сложных обстоятельствах, рисковать и защищать себя или друзей. Тайна ускоряет события и усложняет решения.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ищут улики и замечают детали: сравнивают сведения, проверяют догадки, обращают внимание на мелочи. Часто важны письма, следы и скрытые подсказки.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подозреваемые и тайные комнаты меняют ход истории. Читатель вместе с героями делает выводы, а затем узнаёт, как связаны исчезнувшие вещи и события прошлого.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герою в приключениях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угроза и неопределённость, тем заметнее роль находчивости и смелости: они помогают действовать, когда нет готовых решений.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смелость и находчивость запускают действия, а наблюдательность и верность помогают не ошибиться и сохранить команду до конца испытаний.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наблюдения и читательское восприятие качеств героя в школьных обсуждениях произведений; точные численные значения в учебных источниках не фиксируются.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приключения разворачиваются вокруг пути: поездки, походы, экспедиции и переходы через горы. В дороге герой знакомится с новыми людьми и узнаёт, как живут другие страны и города.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испытания возникают из-за расстояния и трудных условий: погода, опасный маршрут, нехватка времени или ресурсов. Поэтому на дороге особенно важны внимательность и умение ориентироваться.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приключения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приключения от других жанров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— что в центре сюжета: действие и путь, расследование, необычный мир или конкретная эпоха.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04625"/>
            <a:ext cx="324900" cy="28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04625"/>
            <a:ext cx="324900" cy="28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приключенческих книг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Жюль Верн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Жюль Верн писал о путешествиях, поисках и испытаниях. Его герои сталкиваются с трудностями и учатся действовать решительно, чтобы продвигаться к цели и преодолевать преграды.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Льюис Стивенсон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Стивенсона в центре часто оказывается опасный путь, связанный с морем и приключениями. Читателю интересны неожиданные повороты и борьба за справедливость и цель.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Даниэль Дефо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Дефо известен прежде всего историями о выживании и самостоятельности. Его герои учатся справляться с одиночеством, находить решения и постепенно приобретать опыт в трудных условиях.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Вениамин Каверин и Владислав Крапивин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Каверин и Крапивин показывают, как характер проявляется в испытаниях. Их герои сохраняют дружбу, верность делу и умение принимать важные решения, даже когда страшно.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3934" y="1165600"/>
            <a:ext cx="4466432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книги и их виды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произведения, авторов, поджанр и главную тему.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произведения показывают, что в приключениях всегда важны движение к цели и преодоление опасности, но способы испытаний отличаются: от моря и путешествий до выживания и фантастических законов.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примеров из школьной программы и литературной традиции.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приключенческие книги нравятся читателям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Приключенческие книги захватывают быстрым сюжетом и ясной целью героя. Читателю интересно следить, как растёт напряжение и появляется ответ на главный вопрос истории.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произведениях много сильных переживаний: опасность, тайна и неожиданные повороты. Из-за этого эмоции становятся яркими, а решения героев — особенно заметными и понятными.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Приключения учат ценить дружбу и поддержку: персонажи часто спасают друг друга и вместе преодолевают страх. Благодаря этому читатель видит, что сила появляется в командной работе.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популярности — мотив терпения и настойчивости. Герой проходит трудности шаг за шагом, учится думать и доводить дело до конца, даже когда не всё получается сразу.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разновидностях приключенческих книг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Приключенческая литература включает морские, дорожные, исторические, фантастические, детективно-приключенческие книги и робинзонады. Все они объединены действием, риском, поиском цели и изменением героя, помогая читателю становиться смелее.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2026-05-13T01:13:07Z</dcterms:created>
  <dcterms:modified xsi:type="dcterms:W3CDTF">2026-05-13T01:13:07Z</dcterms:modified>
</cp:coreProperties>
</file>