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Слитные, раздельные и дефисные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написание слов в русском языке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вы изучаете части речи и служебные слова, поэтому орфография становится особенно заметной. Один и тот же смысл может передаваться разными способами написания, а ошибка часто меняет точность и понятность предложения.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написания в русском языке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слова, которые воспринимаются как одно целое по смыслу и строению. Чаще всего это наречия, сложные существительные и некоторые производные слова, например сначала, пароход, вследствие.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 самостоятельных слов: предлог с существительным или местоимением, а также некоторые формы с частицами. Каждое слово в таком случае сохраняет собственное значение и роль в предложении.
</a:t>
            </a:r>
            <a:endParaRPr lang="en-US" sz="1075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соединяет части слова, не сливая их полностью. Он нужен в словах с частицами -то, -либо, -нибудь, в повторяющихся словах и в ряде сложных слов с двумя основами.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 стало единым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одно понятие и не распадается на отдельные части по смыслу, оно обычно пишется слитно.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Часто это наречие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пишутся слитно: сначала, справа, вверху, навсегда, поэтому. Они отвечают на вопросы где? когда? как?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Сложное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и многие сложные слова: пароход, лесостепь, железнодорожный. Орфография показывает, что перед нами единая языковая форма.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пишется слитно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 повседневных примерах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на полях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записала: «Сначала реши задачу, потом проверь ответ». В этих словах нет лишнего разрыва, потому что они передают один признак действия. Именно так слитное написание помогает быстро читать школьные записи.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доске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учитель выделил слова вправо, впереди и послезавтра. Они часто встречаются в упражнениях, потому что обозначают место или время. Слитное написание делает такие формы привычными и легко узнаваемыми.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вывеске и в названии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названии, объявлении или на табличке можно увидеть слова вроде юго-западный или железнодорожный. В них важно не только звучание, но и то, что слово уже стало цельным по смыслу и написанию.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пишутся раздельно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и 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вами предлог с существительным или местоимением, слова пишутся отдельно: в школе, на улице, у меня, с другом. Каждый элемент сохраняет своё значение.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запись показывает, что каждое слово можно понять отдельно, без слияния в одно новое слово. Поэтому важно смотреть не только на звучание, но и на роль слова в предложении.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противопоставлении частицы и слова обычно пишутся раздельно: не друг, а товарищ; не высокий, а низкий. Раздельное написание подчёркивает сравнение двух признаков.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ставится в словах с частицами -то, -либо, -нибудь: кто-то, что-либо, где-нибудь. Он помогает показать, что к основе присоединяется отдельная часть со своим оттенком значения.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-таки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—таки тоже часто требует дефиса: всё-таки, пришёл-таки. Такое написание сохраняет связь частицы с основным словом и делает значение более точным.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повторяющиеся слова и звукоподражания: чуть-чуть, еле-еле, тук-тук. Дефис подчёркивает повтор, длительность или усиление признака.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сложных словах дефис соединяет равноправные части: русско-английский, северо-восточный. Обе основы важны для смысла, поэтому они не сливаются полностью.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дефис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способ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смыслу, строению слова и орфографическому правилу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125474"/>
            <a:ext cx="3848986" cy="1964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 смысл и строение слова влияют на выбор написания.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смысла слова и его строения.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способов написания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сначала, затем и рядом пишутся слитно, потому что обозначают признак действия. Они отвечают на вопросы как? где? когда? и воспринимаются как готовые формы.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одному 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когда-то были сочетаниями, но со временем стали едиными по смыслу: вследствие, потому, чтобы. Их уже нельзя разбирать только по звучанию.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лучше учить как цельные орфографические единицы. Если форма закреплена в языке, её нужно узнавать в тексте и писать без разрыва.
</a:t>
            </a:r>
            <a:endParaRPr lang="en-US" sz="134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сомнение, важно понять роль слова в предложении. Если это одно целое по значению, чаще всего выбирается слитное написание, а не раздельная запись.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наречия и некоторые производные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служебных слов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предлоги, которые только соединяют слова в предложении: в течение, в связи с, в отличие от, несмотря на. Они не называют предмет и не отвечают на вопрос сами по себе.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как отдельные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бы, же, ли тоже пишутся отдельно: сделал бы, тот же, пришёл ли. Они добавляют оттенок смысла, но не сливаются со словом в одно целое.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каждое слово сохраняет самостоятельное значение и его можно заменить или убрать без потери основы, написание чаще всего раздельное. Такой способ помогает точно различать служебные и значимые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сложных словах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сложные слова, где обе части равны по значению: научно-популярный, русско-турецкий, кисло-сладкий. Каждая часть вносит свой признак в общий смысл.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590342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подсказывает, что перед нами не случайное сочетание слов, а единое сложное образование. Дефис помогает увидеть, где соединяются два признака, понятия или ориентира.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966279" y="2029315"/>
            <a:ext cx="2118406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 стороны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часто сохраняется в словах, обозначающих сочетание направлений или областей: северо-запад, юго-восточный, физико-математический. Он показывает, что слово объединяет две важные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частицами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в словах с частицами -то, -либо, -нибудь, -таки: кто-то, что-либо, где-нибудь, всё-таки. Частица присоединяется к слову, но не образует с ним новое слитное написание.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усиление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повторяющиеся слова и формы: чуть-чуть, еле-еле, давно-давно. Повтор делает признак сильнее, дольше или выразительнее, а дефис показывает связь частей.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и 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встречается и в звукоподражательных словах: тук-тук, хлоп-хлоп. Он помогает передать повторяющееся действие, ритм или звучание и делает запись более точной и наглядной.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словах с частицами и в повторах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пар особенно полезно сравнивать по смыслу и роли в предложении.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по орфографии русского языка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типичных пар помогает быстро увидеть, почему одинаково звучащие слова пишутся по-разному и не смешиваются при разборе предложения.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нужно быстро определить часть речи и значение слова, а не опираться только на 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затруднений — невнимательная проверка контекста; поэтому сначала стоит определить роль слова, а уже потом выбирать написание.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теме; условное ранжирование типичных затруднений, не статистическое исследование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 в написании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54715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 какой группе относится слово: самостоятельное, служебное или сложное. Это сразу сужает круг возможных правил.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64511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рассматривают в предложении: что оно обозначает, можно ли задать к нему вопрос и сохраняет ли оно самостоятельное значение.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67764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с правилом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 наличие предлога, частицы, повторяющихся частей или двух равноправных основ и соотносят слово с нужным орфографическим правилом.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21802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всё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перечитать предложение целиком. Контекст часто подсказывает правильный вариант и помогает заметить ошибку, которую не видно по отдельному слову.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орфограммы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19" y="3304813"/>
            <a:ext cx="201906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22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слова вроде вследствие и в следствие, тоже и то же, чтобы и что бы. Они звучат похоже, поэтому важно смотреть на смысл и роль в предложении.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быстром письме ученик выбирает вариант «на слух» и не проверяет орфограмму. Из-за этого легко пропустить предлог, частицу или дефис, которые меняют написание.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Незнание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определить, какой частью речи является слово, трудно выбрать правило. Внимательный разбор помогает понять, является ли оно союзом, наречием, частицей или сочетанием слов.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вопроса, замена слова и чтение предложения целиком помогают быстро заметить правильный вариант. Эти приёмы особенно полезны при выполнении упражнений и диктантов.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речи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и 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часто встречаются слова по-моему, во-первых, где-то и когда-нибудь. Они помогают строить связный текст и показывают отношение говорящего к сообщению.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Записки и объявления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тексты требуют внимательности: орфограмма остаётся важной в записках, объявлениях и сообщениях. Правильное написание делает текст аккуратным и понятным.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дисциплин и направлений нередко используются дефисные формы: физико-математический, русско-английский, северо-запад. Такие слова точно передают соединение двух признаков или областей.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 нужно не только для уроков. Оно помогает без ошибок писать сообщения, подписывать тетради, оформлять заметки и быстро проверять сомнительные слова в любом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правила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 пары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составлять таблицы с похожими словами и сравнивать их по смыслу. Такой способ помогает увидеть различие между слитным, раздельным и дефисным написанием без лишнего заучивания.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Хорошими подсказками служат предлог, частица, повтор и две равноправные части слова. Если есть самостоятельные слова — чаще пишется раздельно; если слово стало единым — слитно; если части соединяются — через дефис.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развивают орфографическую зоркость и учат замечать трудные места в тексте. Чем чаще ученик сравнивает формы и проверяет контекст, тем увереннее он пишет.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Орфография, которая помогает думать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Слитное, раздельное и дефисное написание выбирают не по звучанию, а по смыслу, строению слова и его роли в предложении. Если научиться проверять эти признаки, писать станет заметно проще и увереннее.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2026-05-28T17:55:55Z</dcterms:created>
  <dcterms:modified xsi:type="dcterms:W3CDTF">2026-05-28T17:55:55Z</dcterms:modified>
</cp:coreProperties>
</file>