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адекватности информационной модели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модель упрощает объект ради задачи; адекватность — соответствие цели, данным и реальным свойствам.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информатике нужна адекватная модель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выбирают под цель: для маршрута — карта, для расчёта — формула или чертёж. Они помогают хранить данные, анализировать и прогнозировать. Если модель неверна, страдают выводы и решения — в учёбе, науке и быту.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742" y="1935525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8484" y="1935525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360" y="3438313"/>
            <a:ext cx="234675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43952" y="3438313"/>
            <a:ext cx="234675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информационных моделей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Описывают объект или процесс текстом: правила, условия, рассуждение. Они удобны, когда нужно объяснить зависимость «что от чего зависит» и связать понятия в логическую цепочку для решения задачи.
</a:t>
            </a:r>
            <a:endParaRPr lang="en-US" sz="659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структуру и связи с помощью схем, чертежей, графиков и диаграмм. Графика помогает увидеть закономерности и сравнить варианты, но требует правильного выбора масштаба и параметров.
</a:t>
            </a:r>
            <a:endParaRPr lang="en-US" sz="663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Представляют данные в виде строк и столбцов: параметры, наблюдения, результаты измерений. Таблицы удобны для подсчётов и проверки гипотез, особенно когда значения известны и нужно сравнивать их по условиям.
</a:t>
            </a:r>
            <a:endParaRPr lang="en-US" sz="658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Реализуют модель в программе или симуляции: визуализируют процесс и позволяют менять параметры. Такой подход ускоряет эксперименты и проверку, но требует корректной настройки исходных данных.
</a:t>
            </a:r>
            <a:endParaRPr lang="en-US" sz="659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формулы и уравнения, чтобы описывать связи между величинами. Они полезны, когда важно получать расчётные ответы и оценивать влияние параметров на итоговый результат.
</a:t>
            </a:r>
            <a:endParaRPr lang="en-US" sz="6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адекватность модели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Адекватность означает, что модель верно передаёт связи между элементами объекта и даёт результаты, согласованные с реальностью в рамках выбранной задачи и условий.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уровня это проявляется так: модель помогает получить верный ответ или обоснованный вывод, а не превращается в красивые, но неработающие рассуждения.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Адекватность не требует полного «копирования» объекта: достаточно достаточного соответствия, чтобы решить конкретную проблему и не пропустить существенные факторы.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704" y="2089700"/>
            <a:ext cx="4241392" cy="1971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модели оценивают по нескольким параметрам — но всегда соотносят их с целью моделирования и требуемым результатом.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адекватности информационной модели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работают как ориентиры: адекватность всегда «под задачу», поэтому один и тот же результат может быть приемлемым в одном случае и недостаточным в другом.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информатики, тема «Моделирование»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адекватности: от цели до корректировки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сравнении модели с наблюдениями (особенно важна для прогнозов).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— это «только нужное»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объекта всегда содержит не все свойства, а только те, которые необходимы для решения конкретной задачи. Поэтому в ней могут отсутствовать признаки, не влияющие на результат расчёта.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объект и его модель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проверкой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обычно сопоставляют сам объект, выбранные свойства и параметры модели, а затем — результат проверки соответствия. Это помогает понять, где модель «попадает» в реальность, а где — нет.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накопления качественных наблюдений ошибка снижается, но эффект «ускорения» постепенно уменьшается.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точность при увеличении количества данных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больше данных помогает, однако после определённого уровня улучшение становится менее заметным — важны и качество данных, и выбор модели.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зависимости (без привязки к реальным измерениям)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Полнота и избыточность модели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модель неполная, она пропускает важные связи, и результат искажается. Тогда даже точные расчёты опираются на неполный «каркас» реальности.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модель слишком подробная, она усложняет расчёты и сбор данных. Это снижает удобство и повышает риск ошибиться при настройке параметров или интерпретации результатов.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моделях цель часто — понять закономерность и научиться проверять вывод. Поэтому практичная простота становится частью адекватности, а не недостатком.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Адекватность требует баланса: включать только те детали, которые действительно влияют на ответ в рамках поставленной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модель к данным и чем уже допустимый интервал, тем выше уверенность в результате; в прикладных задачах требуется численная проверка.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информатики, раздел «Моделирование»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точности обычно опирается на три взаимосвязанных элемента: погрешность, допустимый интервал и совпадение с экспериментом.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8469" y="1846057"/>
            <a:ext cx="4581463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информационная модель может «работать» в определённой задаче и давать ошибочные выводы в другой, если меняются требования к точности или меняется цель моделирования.
</a:t>
            </a:r>
            <a:endParaRPr lang="en-US" sz="889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адекватных и неадекватных моделей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Адекватность всегда относительна: модель выбирают под цель и требуемый уровень точности, а не «по внешнему виду».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моделирования.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адекватность меняется со временем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уточняют реальные значения, а модель, построенная раньше, может перестать соответствовать фактам. Тогда требуется обновить параметры или пересчитать модель.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условия эксплуатации или среды изменяются, прежние зависимости могут перестать работать. Например, в прогнозах или динамических процессах это проявляется особенно быстро.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Обновляется цель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цель становится другой: нужны новые характеристики или иной уровень точности. Даже при корректной структуре модели её результаты могут оказаться недостаточными для новой задачи.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выбора не универсальны: в учебной работе вы обычно оптимизируете простоту и наглядность, а в технической — приоритет отдаётся точности и проверяемости.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выбор модели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 — тот, где требования к модели согласованы с задачей: максимизировать «всё сразу» не нужно, важнее сбалансировать приоритеты.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факторы выбора модели (учебная методика, без привязки к конкретной статистике).
</a:t>
            </a:r>
            <a:endParaRPr lang="en-US" sz="6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модель становится неадекватной: ключевые причины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причинно-следственной цепочки ошибок при моделировании.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96020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823" y="1986438"/>
            <a:ext cx="2934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9273" y="1986438"/>
            <a:ext cx="3423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модели на примерах из жизни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прогноз с фактическими измерениями в течение нескольких дней. Если устойчиво наблюдается расхождение, модель неверно отражает процесс или требует уточнения параметров.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предсказание времени в пути и задержек по реальным поездкам. Совпадение подтверждает адекватность, а систематические ошибки подсказывают, что модель неполна.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расходов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смоделированный бюджет с реальными тратами при покупке и оплатах. Адекватность проявляется в пределах допустимой погрешности, а не в абсолютной точности.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эксперименты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результаты опыта с выводами модели. Если различия укладываются в ожидаемую погрешность и отражают основную закономерность, модель пригодна для данной задачи.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модели и их ограничения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Схемы, диаграммы, карты и чертежи помогают быстро увидеть структуру объекта и ключевые связи. Они удобны при анализе и обсуждении, но не позволяют отобразить все свойства одновременно.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высокая точность, визуальную модель дополняют числовыми данными, формулами или таблицами. Иначе часть характеристик остаётся «за кадром», а выводы могут быть неполными.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выбор модели — компромисс: одна может быть проще, но хуже описывать данные, другая — точнее, но сложнее в проверке и использовании.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моделей по ключевым критериям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отдельным критериям помогает выбрать вариант под задачу: приоритет всегда задаёт цель моделирования, а не лидерство по всем показателям.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сравнения критериев (без привязки к реальным измерениям).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адекватности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Адекватные модели снижают вероятность неверных решений: меньше логических ошибок и меньше «ложных уверенных» выводов. Это особенно заметно, когда модель используется для расчётов и планирования действий.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применяют в навигации, медицине, инженерном проектировании, экологии, экономике и образовательных симуляциях. Во многих случаях выигрывает не точность «в вакууме», а согласование с наблюдениями.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цена ошибки, тем строже проверки. Поэтому в реальных проектах адекватность подтверждают данными, контролируют допустимые отклонения и регулярно пересматривают модель при изменениях условий.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модель не стремится заменить реальность целиком. Она выбирает существенные свойства, подтверждает свои выводы данными и сохраняет полезность, когда условия меняются в разумных пределах.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признаки хорошей информационной модели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считается хорошей не потому, что она «красиво устроена», а потому что она достаточна для решения конкретной проблемы и подтверждается проверкой.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информатики, раздел «Информационное моделирование».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адекватность как главный критерий полезности модели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Адекватность соединяет модель и реальность через цель, данные и проверку. Без адекватности модель теряет практическую ценность, даже если выглядит аккуратно и логично. Для 10 класса важно выбирать модель под задачу.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2026-05-13T18:21:20Z</dcterms:created>
  <dcterms:modified xsi:type="dcterms:W3CDTF">2026-05-13T18:21:20Z</dcterms:modified>
</cp:coreProperties>
</file>