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 растений: основные темы и значения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— фундамент жизни растений, обеспечивающий их рост, защиту и развитие.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изучения клетки: История и наука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клеток началось с изобретения микроскопа в XVII веке. Клеточная теория доказала, что растения состоят из отдельных живых клеток, что стало основой современной биологии растений и новых сельскохозяйственных технологий.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клетки: структура и функции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клетки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состоит из оболочки, мембраны, цитоплазмы и ядра. Эти структуры создают её форму и обеспечивают жизнедеятельность. Каждая часть играет важную роль в защите и обмене веществ.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органоидов в клетке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находятся органоиды, которые выполняют ключевые функции: питание, рост, обмен веществ и защита от внешних факторов. Их слаженная работа поддерживает жизнь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открытия в истории клеточной биологии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Гук и открытие клетки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впервые описал структуру пробковой ткани и ввёл термин 'клетка' — от латинского слова 'cella', означающего 'комнатка'. Это было начало клеточной биологии.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 ван Левенгук: исследователь микромира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 ван Левенгук улучшил микроскоп и обнаружил живые клетки в воде. Он подробно изучил одноклеточные организмы, показав, что жизнь существует на мельчайшем уровне.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клеток растений и животных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обладают структурной клеточной стенкой и специализированными органоидами для фотосинтеза, которых нет у животных. Эти различия определяют функции разных организмов.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адаптированы для фотосинтеза и структурной поддержки, а животные — для разнообразных движений и обмена веществ без жесткой оболочки.
</a:t>
            </a:r>
            <a:endParaRPr lang="en-US" sz="1567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растений, 2023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2689" y="1175216"/>
            <a:ext cx="1934523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растительной клетки и их функции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органоиды, их основные функции и характерные особенности, которые отличают растительные клетки от других.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органоид выполняет уникальную функцию, обеспечивая жизнедеятельность и специализацию растительной клетки.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стенка: строение и роль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состоит из целлюлозных волокон, обеспечивая клетке прочность и устойчивость к механическим воздействиям.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защищает мембрану от разрывов при набухании клетки водой, сохраняя её целостность.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Связывая соседние клетки, клеточная стенка формирует ткани, придавая организму растительную структуру и форму.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и цитоплазма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регулирует обмен веществ, пропуская нужные молекулы внутрь и выводя ненужные наружу, обеспечивая гомеостаз клетки.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это среда, в которой находятся органоиды и проходят важнейшие химические реакции, поддерживая жизнедеятельность клетки.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ядра и управление клеткой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покрыто двойной мембраной, содержит хромосомы с ДНК, хранение генетической информации и контроль всех клеточных процессов.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имеется ядрышко, ответственное за синтез рибосом — ключевых элементов для производства белков в клетке.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хлоропластов в жизни растений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фотосинтеза в хлоропластах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улавливают солнечный свет с помощью хлорофилла и преобразуют его в химическую энергию, создавая глюкозу и кислород — основное топливо для растения.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 рост благодаря фотосинтезу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фотосинтезу растительные клетки получают органические вещества для роста и развития. Хлоропласты обеспечивают постоянный поток энергии, поддерживая жизнь растения.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главные производители энергии. Их количество варьируется в зависимости от типа клетки и её метаболической активности.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2000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митохондрий может содержать одна растительная клетка в зависимости от её активности и потребности в энергии.
</a:t>
            </a:r>
            <a:endParaRPr lang="en-US" sz="1499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 по цитологии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вакуолей в клеточной жизнедеятельности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Вакуоли: хранилище жизненно важных веществ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аккумулируют воду, минеральные соли и органические вещества, обеспечивая питание клетки. Этот запас позволяет растению выживать в условиях дефицита ресурсов.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тургора через вакуоли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регулируют внутреннее давление клетки, благодаря чему растение сохраняет форму и жесткость тканей. Без поддержания тургора растения бы увядали.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 и их разнообразие в растительной клетке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— источники энергии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отвечают за фотосинтез — преобразование света в энергию, насыщая растение питательными веществами. Их зелёный пигмент особенно заметен в листьях.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41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Хромопласты и лейкопласты: цвет и запас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6241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Хромопласты придают яркие оттенки плодам и листьям, а лейкопласты накапливают питательные вещества, например, крахмал, в корнях и клубнях растения.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клеточной оболочки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оболочка состоит из волокон целлюлозы, обеспечивающих прочность и поддержку форме клетки.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 защищает клетки от механических повреждений и проникновения вредных веществ извне.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специальные поры оболочки происходит обмен веществ между соседними клетками, что важно для жизнедеятельности тканей.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формирует каркас органов растения, позволяя сохранять их форму и устойчивость.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754721"/>
            <a:ext cx="4814700" cy="27118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растительных тканей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пять типов тканей с их функциями и примерами клеток, что помогает понять организацию и работу растения.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ткани выполняет специализированную функцию, обеспечивая жизнедеятельность и развитие растения.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растений, учебник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митоза в растительных клетках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конденсируются, ядерная оболочка начинает распадаться, готовясь к делению.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Метафаза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выстраиваются по экватору клетки, прикрепляясь к веретену деления.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Телофаза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новая ядерная оболочка вокруг каждой группы хромосом, завершается клеточное деление.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Анафаза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Хроматиды расходятся к полюсам клетки, обеспечивая каждому ядру полный набор хромосом.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растительных клеток с клетками грибов и бактерий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имеют ядро, хлоропласты и крупные вакуоли, обеспечивающие фотосинтез и запас веществ, что отличает их от других организмов.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Грибные клетки не содержат хлоропластов, обладают оболочкой из хитина, а бактерии — прокариоты, без ядра и клеточной стены из целлюлозы.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веществ в растительной клетке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взаимосвязь органоидов в обеспечении энергии и обмене веществ.
</a:t>
            </a:r>
            <a:endParaRPr lang="en-US" sz="163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структуры клетки для жизни растений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роста и защитных функций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организация растения поддерживает рост и защиту от окружающей среды. Клетки управляют ресурсами, что помогает устойчивости и развитию.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и разнообразие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особенности клеток способствуют адаптации к разным условиям и поддерживают богатое видовое разнообразие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382524"/>
            <a:ext cx="3982500" cy="234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2838025"/>
            <a:ext cx="398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 и развития растений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объединяет функции роста, обмена веществ и защиты, что обеспечивает успех и выживаемость растений на планете.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2026-05-08T13:05:27Z</dcterms:created>
  <dcterms:modified xsi:type="dcterms:W3CDTF">2026-05-08T13:05:27Z</dcterms:modified>
</cp:coreProperties>
</file>