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и растительный мир на Земле удивительно разнообразен и полон тайн.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живого: обзор и ключевые вопросы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попыток классифицировать мир до теории эволюции — учёные раскрывали тайны жизни. Сегодня систематика помогает изучать миллионы видов, их связь и развитие.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познания живых организмов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формы жизни на планете — бактерии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Приспособленцы из самых ранних времён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появились около 3,5 миллиардов лет назад и освоили все среды: воду, почву и организмы. Их роль в экосистемах огромна — они разлагают органику и участвуют в круговороте веществ.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 враги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вызывают болезни, а другие необходимы нам — они помогают очищать воду, производить йогурты и сыры, поддерживая здоровье и питание.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бывают съедобными, ядовитыми и микроскопическими. Часто грибы живут в тесном симбиозе с растениями, улучшая их питание и защиту.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мастера разложения и сотрудничества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формируют мицелий — сеть тонких нитей, которая разлагает растительные остатки и питает почву полезными веществами.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440" y="1022065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46924"/>
            <a:ext cx="249000" cy="2213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роли растений в природе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превращают солнечный свет в энергию, создавая пищу и выделяя кислород для других живых существ.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мхов до цветковых — растения образуют огромные группы, приспособленные к самым разным условиям жизни.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пищи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человека и животных овощами, фруктами, зёрнами и кормом.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растений используют для создания лекарств, поддерживая здоровье и леча болезни.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хозяева водной среды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Водоросли живут в морях, океанах и пресных водоёмах, создавая основу пищевых систем для многих водных организмов.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Они выделяют около 70% кислорода планеты и используются в пищевой, косметической промышленности и очистке воды.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одноклеточные организмы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 разнообразие простейших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простейшим относятся амёбы, инфузории и эвглены. Они встречаются в воде и почве, играя важную роль в разложении органики и пищевых цепях.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окружающую среду и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простейшие могут вызывать заболевания у человека и животных, поэтому изучение их жизнедеятельности важно для медицины и экологии.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животные — разнообразие форм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Рыбы и земноводные обитают в воде и на суше, имеют разные способы дыхания и передвижения.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Насекомые — наиболее многочисленная группа, обеспечивающая опыление и разложение органики.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Черви и моллюски помогают рыхлить почву и участвуют в пищевых цепях.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Рептилии, птицы и млекопитающие имеют сложное строение и поведение, адаптируясь к разнообразной среде.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30387"/>
            <a:ext cx="4014300" cy="122495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классов позвоночных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характеристик и образа жизни пяти классов позвоночных животных.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приспособлений позвоночных к окружающей среде и способам размножения.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 для средней школы
</a:t>
            </a:r>
            <a:endParaRPr lang="en-US" sz="6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— мастера 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— самая многочисленная группа насекомых с разнообразием форм и образов жизни. Они встречаются в лесах, полях и даже в пустынях, играя ключевую роль в экосистемах.
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— важнейшие помощники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бабочки опыляют цветы, способствуя плодородию и сохранению растительного разнообразия, что напрямую влияет на производство продуктов питания.
</a:t>
            </a:r>
            <a:endParaRPr lang="en-US" sz="983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Муравьи: строители сложных сообществ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формируют сложные колонии, защищаются от врагов и участвуют в разложении органики, что помогает поддерживать баланс в природе.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Удивительный мир насекомых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основных групп организмов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доминируют среди живых организмов по численности видов, а растения занимают ключевое положение как производители кислорода и пищи.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насекомых и растений определяет структуру экосистем и важность их сохранения для устойчивости живой природы.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Данные: Российская академия наук, 2023
</a:t>
            </a:r>
            <a:endParaRPr lang="en-US" sz="6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адаптации включают водный обмен, теплоизоляцию, маскировку и развитие специальных органов для добычи пищи и защиты от врагов в конкретных условиях.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живых существ к разным условиям жизни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имеют уникальные приспособления, позволяющие выживать в разнообразных средах: пустыни, леса, моря и арктические регионы с экстремальными температурами.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для защиты и добычи пищи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защитные панцири, как у черепах, и мимикрию, например бабочки маскируются под листья, чтобы избежать хищников и увеличить шансы на добычу пищи.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питании отражают выживаемость: хищники охотятся, растительноядные собирают растения, а всеядные успешно комбинируют стратегии, адаптируясь к разным средам.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Колючие иголки как у кактуса защищают растения от животных и сокращают испарение воды в засушливых условиях, обеспечивая выживание в пустынях.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ступени классификации живых организмов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современной биологической систематики и таксономии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виды: тревожные сигналы природы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и дальневосточный леопард включены в Красную книгу России из-за сокращения численности и угроз от человека. Эти виды требуют особой охраны.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исчезновения — утрата среды обитания, браконьерство и загрязнение. Сохранение таких видов важно для поддержания экологического равновесия.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жизнь и исчезновение видов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– активная вырубка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уничтожение лесов уменьшило природное пространство для многих животных, приводя к сокращению их численности.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 – начало создания заповедников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целью сохранения видов были организованы первые охраняемые территории и природные резерваты.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– экологические законы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законы, ограничивающие охоту и загрязнение окружающей среды, направленные на защиту природы.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– информирование и переселение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кампании по просвещению, а также программы по повторному расселению редких животных в естественную среду.
</a:t>
            </a:r>
            <a:endParaRPr lang="en-US" sz="109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между организмами в природе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цепочки и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являются основным источником питания для травоядных, которые, в свою очередь, служат пищей для хищников. Этот процесс формирует устойчивые пищевые цепочки.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разложения и круговорота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уничтожают мёртвые остатки организмов, возвращая питательные вещества в почву и обеспечивая замкнутый круговорот веществ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известных видов в крупнейших группах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лидируют по числу видов, значительно превосходя другие группы, что отражает их эволюционную успешность и адаптивное разнообразие.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разнообразие растений и насекомых формирует основу жизни на Земле, играя ключевые роли в экосистемах.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(IUCN), 2023
</a:t>
            </a:r>
            <a:endParaRPr lang="en-US" sz="6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биоразнообразия для людей и природы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медицина из богатства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обеспечивает разнообразие продуктов питания, включая зерно, овощи и рыбу, а также дает сырье для лекарств, помогающих в лечении многих болезней.
</a:t>
            </a:r>
            <a:endParaRPr lang="en-US" sz="1096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услуги и вдохновение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живых организмов помогает поддерживать чистоту воздуха и воды, регулирует климат и служит источником идей для искусства и новых технологий.
</a:t>
            </a:r>
            <a:endParaRPr lang="en-US" sz="10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охранять разнообразие живого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 поддерживает экологический баланс и здоровье планеты, что напрямую влияет на благополучие нынешних и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2026-05-08T08:37:53Z</dcterms:created>
  <dcterms:modified xsi:type="dcterms:W3CDTF">2026-05-08T08:37:53Z</dcterms:modified>
</cp:coreProperties>
</file>